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13" r:id="rId2"/>
    <p:sldMasterId id="2147483701" r:id="rId3"/>
  </p:sldMasterIdLst>
  <p:notesMasterIdLst>
    <p:notesMasterId r:id="rId21"/>
  </p:notesMasterIdLst>
  <p:handoutMasterIdLst>
    <p:handoutMasterId r:id="rId22"/>
  </p:handoutMasterIdLst>
  <p:sldIdLst>
    <p:sldId id="326" r:id="rId4"/>
    <p:sldId id="376" r:id="rId5"/>
    <p:sldId id="375" r:id="rId6"/>
    <p:sldId id="265" r:id="rId7"/>
    <p:sldId id="355" r:id="rId8"/>
    <p:sldId id="364" r:id="rId9"/>
    <p:sldId id="367" r:id="rId10"/>
    <p:sldId id="368" r:id="rId11"/>
    <p:sldId id="370" r:id="rId12"/>
    <p:sldId id="372" r:id="rId13"/>
    <p:sldId id="371" r:id="rId14"/>
    <p:sldId id="373" r:id="rId15"/>
    <p:sldId id="374" r:id="rId16"/>
    <p:sldId id="369" r:id="rId17"/>
    <p:sldId id="365" r:id="rId18"/>
    <p:sldId id="366" r:id="rId19"/>
    <p:sldId id="34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BEB4"/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7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6362"/>
    </p:cViewPr>
  </p:sorter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103E17-9E06-46BC-8180-9412B420F670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24EACA-38FD-4279-ABFE-B276D2ADA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218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17E00-FCD2-4039-A67B-A6AC0185B54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F4E96-B1D0-40F9-B430-205BFCCBD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61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kukita.com/searchresult.php?page=1&amp;id=2&amp;match=1&amp;key=M.+Rantissi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kukita.com/searchresult.php?page=1&amp;id=2&amp;match=1&amp;key=M.+Rantissi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kukita.com/searchresult.php?page=1&amp;id=2&amp;match=1&amp;key=M.+Rantissi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kukita.com/searchresult.php?page=1&amp;id=2&amp;match=1&amp;key=M.+Rantissi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kukita.com/searchresult.php?page=1&amp;id=2&amp;match=1&amp;key=M.+Rantissi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kukita.com/searchresult.php?page=1&amp;id=2&amp;match=1&amp;key=M.+Rantissi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kukita.com/searchresult.php?page=1&amp;id=2&amp;match=1&amp;key=M.+Rantissi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kukita.com/searchresult.php?page=1&amp;id=2&amp;match=1&amp;key=M.+Rantissi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kukita.com/searchresult.php?page=1&amp;id=2&amp;match=1&amp;key=M.+Rantissi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kukita.com/searchresult.php?page=1&amp;id=2&amp;match=1&amp;key=M.+Rantissi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1871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M. </a:t>
            </a:r>
            <a:r>
              <a:rPr lang="en-US" dirty="0" err="1" smtClean="0">
                <a:hlinkClick r:id="rId3"/>
              </a:rPr>
              <a:t>Rantissi</a:t>
            </a:r>
            <a:r>
              <a:rPr lang="en-US" dirty="0" smtClean="0"/>
              <a:t> </a:t>
            </a:r>
          </a:p>
          <a:p>
            <a:r>
              <a:rPr lang="en-US" dirty="0" smtClean="0"/>
              <a:t>APRIL 2013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5036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M. </a:t>
            </a:r>
            <a:r>
              <a:rPr lang="en-US" dirty="0" err="1" smtClean="0">
                <a:hlinkClick r:id="rId3"/>
              </a:rPr>
              <a:t>Rantissi</a:t>
            </a:r>
            <a:r>
              <a:rPr lang="en-US" dirty="0" smtClean="0"/>
              <a:t> </a:t>
            </a:r>
          </a:p>
          <a:p>
            <a:r>
              <a:rPr lang="en-US" dirty="0" smtClean="0"/>
              <a:t>APRIL 2013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126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M. </a:t>
            </a:r>
            <a:r>
              <a:rPr lang="en-US" dirty="0" err="1" smtClean="0">
                <a:hlinkClick r:id="rId3"/>
              </a:rPr>
              <a:t>Rantissi</a:t>
            </a:r>
            <a:r>
              <a:rPr lang="en-US" dirty="0" smtClean="0"/>
              <a:t> </a:t>
            </a:r>
          </a:p>
          <a:p>
            <a:r>
              <a:rPr lang="en-US" dirty="0" smtClean="0"/>
              <a:t>APRIL 2013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669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M. </a:t>
            </a:r>
            <a:r>
              <a:rPr lang="en-US" dirty="0" err="1" smtClean="0">
                <a:hlinkClick r:id="rId3"/>
              </a:rPr>
              <a:t>Rantissi</a:t>
            </a:r>
            <a:r>
              <a:rPr lang="en-US" dirty="0" smtClean="0"/>
              <a:t> </a:t>
            </a:r>
          </a:p>
          <a:p>
            <a:r>
              <a:rPr lang="en-US" dirty="0" smtClean="0"/>
              <a:t>APRIL 2013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112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874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531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M. </a:t>
            </a:r>
            <a:r>
              <a:rPr lang="en-US" dirty="0" err="1" smtClean="0">
                <a:hlinkClick r:id="rId3"/>
              </a:rPr>
              <a:t>Rantissi</a:t>
            </a:r>
            <a:r>
              <a:rPr lang="en-US" dirty="0" smtClean="0"/>
              <a:t> </a:t>
            </a:r>
          </a:p>
          <a:p>
            <a:r>
              <a:rPr lang="en-US" dirty="0" smtClean="0"/>
              <a:t>APRIL 2013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05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M. </a:t>
            </a:r>
            <a:r>
              <a:rPr lang="en-US" dirty="0" err="1" smtClean="0">
                <a:hlinkClick r:id="rId3"/>
              </a:rPr>
              <a:t>Rantissi</a:t>
            </a:r>
            <a:r>
              <a:rPr lang="en-US" dirty="0" smtClean="0"/>
              <a:t> </a:t>
            </a:r>
          </a:p>
          <a:p>
            <a:r>
              <a:rPr lang="en-US" dirty="0" smtClean="0"/>
              <a:t>APRIL 2013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958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M. </a:t>
            </a:r>
            <a:r>
              <a:rPr lang="en-US" dirty="0" err="1" smtClean="0">
                <a:hlinkClick r:id="rId3"/>
              </a:rPr>
              <a:t>Rantissi</a:t>
            </a:r>
            <a:r>
              <a:rPr lang="en-US" dirty="0" smtClean="0"/>
              <a:t> </a:t>
            </a:r>
          </a:p>
          <a:p>
            <a:r>
              <a:rPr lang="en-US" dirty="0" smtClean="0"/>
              <a:t>APRIL 2013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592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M. </a:t>
            </a:r>
            <a:r>
              <a:rPr lang="en-US" dirty="0" err="1" smtClean="0">
                <a:hlinkClick r:id="rId3"/>
              </a:rPr>
              <a:t>Rantissi</a:t>
            </a:r>
            <a:r>
              <a:rPr lang="en-US" dirty="0" smtClean="0"/>
              <a:t> </a:t>
            </a:r>
          </a:p>
          <a:p>
            <a:r>
              <a:rPr lang="en-US" dirty="0" smtClean="0"/>
              <a:t>APRIL 2013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15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M. </a:t>
            </a:r>
            <a:r>
              <a:rPr lang="en-US" dirty="0" err="1" smtClean="0">
                <a:hlinkClick r:id="rId3"/>
              </a:rPr>
              <a:t>Rantissi</a:t>
            </a:r>
            <a:r>
              <a:rPr lang="en-US" dirty="0" smtClean="0"/>
              <a:t> </a:t>
            </a:r>
          </a:p>
          <a:p>
            <a:r>
              <a:rPr lang="en-US" dirty="0" smtClean="0"/>
              <a:t>APRIL 2013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610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M. </a:t>
            </a:r>
            <a:r>
              <a:rPr lang="en-US" dirty="0" err="1" smtClean="0">
                <a:hlinkClick r:id="rId3"/>
              </a:rPr>
              <a:t>Rantissi</a:t>
            </a:r>
            <a:r>
              <a:rPr lang="en-US" dirty="0" smtClean="0"/>
              <a:t> </a:t>
            </a:r>
          </a:p>
          <a:p>
            <a:r>
              <a:rPr lang="en-US" dirty="0" smtClean="0"/>
              <a:t>APRIL 2013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15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9025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tem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817256" y="2656114"/>
            <a:ext cx="5254173" cy="270808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52726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te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631506" y="2432923"/>
            <a:ext cx="2880000" cy="216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14796" y="2432923"/>
            <a:ext cx="2880000" cy="216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048216" y="2432923"/>
            <a:ext cx="2880000" cy="216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674868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reativ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6801076" y="1072175"/>
            <a:ext cx="4167940" cy="4932782"/>
          </a:xfrm>
          <a:custGeom>
            <a:avLst/>
            <a:gdLst>
              <a:gd name="connsiteX0" fmla="*/ 3596540 w 4167940"/>
              <a:gd name="connsiteY0" fmla="*/ 4507069 h 4932782"/>
              <a:gd name="connsiteX1" fmla="*/ 3596540 w 4167940"/>
              <a:gd name="connsiteY1" fmla="*/ 4507069 h 4932782"/>
              <a:gd name="connsiteX2" fmla="*/ 3596539 w 4167940"/>
              <a:gd name="connsiteY2" fmla="*/ 4507069 h 4932782"/>
              <a:gd name="connsiteX3" fmla="*/ 3594359 w 4167940"/>
              <a:gd name="connsiteY3" fmla="*/ 1089014 h 4932782"/>
              <a:gd name="connsiteX4" fmla="*/ 3594359 w 4167940"/>
              <a:gd name="connsiteY4" fmla="*/ 1089015 h 4932782"/>
              <a:gd name="connsiteX5" fmla="*/ 3731949 w 4167940"/>
              <a:gd name="connsiteY5" fmla="*/ 1261523 h 4932782"/>
              <a:gd name="connsiteX6" fmla="*/ 3334049 w 4167940"/>
              <a:gd name="connsiteY6" fmla="*/ 4795192 h 4932782"/>
              <a:gd name="connsiteX7" fmla="*/ 3223265 w 4167940"/>
              <a:gd name="connsiteY7" fmla="*/ 4927393 h 4932782"/>
              <a:gd name="connsiteX8" fmla="*/ 3161542 w 4167940"/>
              <a:gd name="connsiteY8" fmla="*/ 4932782 h 4932782"/>
              <a:gd name="connsiteX9" fmla="*/ 3102562 w 4167940"/>
              <a:gd name="connsiteY9" fmla="*/ 4913802 h 4932782"/>
              <a:gd name="connsiteX10" fmla="*/ 3023952 w 4167940"/>
              <a:gd name="connsiteY10" fmla="*/ 4760274 h 4932782"/>
              <a:gd name="connsiteX11" fmla="*/ 3421851 w 4167940"/>
              <a:gd name="connsiteY11" fmla="*/ 1226604 h 4932782"/>
              <a:gd name="connsiteX12" fmla="*/ 3594359 w 4167940"/>
              <a:gd name="connsiteY12" fmla="*/ 1089014 h 4932782"/>
              <a:gd name="connsiteX13" fmla="*/ 2829929 w 4167940"/>
              <a:gd name="connsiteY13" fmla="*/ 1002939 h 4932782"/>
              <a:gd name="connsiteX14" fmla="*/ 2829929 w 4167940"/>
              <a:gd name="connsiteY14" fmla="*/ 1002939 h 4932782"/>
              <a:gd name="connsiteX15" fmla="*/ 2967519 w 4167940"/>
              <a:gd name="connsiteY15" fmla="*/ 1175447 h 4932782"/>
              <a:gd name="connsiteX16" fmla="*/ 2569619 w 4167940"/>
              <a:gd name="connsiteY16" fmla="*/ 4709116 h 4932782"/>
              <a:gd name="connsiteX17" fmla="*/ 2458835 w 4167940"/>
              <a:gd name="connsiteY17" fmla="*/ 4841317 h 4932782"/>
              <a:gd name="connsiteX18" fmla="*/ 2397112 w 4167940"/>
              <a:gd name="connsiteY18" fmla="*/ 4846706 h 4932782"/>
              <a:gd name="connsiteX19" fmla="*/ 2338132 w 4167940"/>
              <a:gd name="connsiteY19" fmla="*/ 4827726 h 4932782"/>
              <a:gd name="connsiteX20" fmla="*/ 2259522 w 4167940"/>
              <a:gd name="connsiteY20" fmla="*/ 4674198 h 4932782"/>
              <a:gd name="connsiteX21" fmla="*/ 2657421 w 4167940"/>
              <a:gd name="connsiteY21" fmla="*/ 1140528 h 4932782"/>
              <a:gd name="connsiteX22" fmla="*/ 2829929 w 4167940"/>
              <a:gd name="connsiteY22" fmla="*/ 1002939 h 4932782"/>
              <a:gd name="connsiteX23" fmla="*/ 900831 w 4167940"/>
              <a:gd name="connsiteY23" fmla="*/ 785718 h 4932782"/>
              <a:gd name="connsiteX24" fmla="*/ 900831 w 4167940"/>
              <a:gd name="connsiteY24" fmla="*/ 785719 h 4932782"/>
              <a:gd name="connsiteX25" fmla="*/ 1038421 w 4167940"/>
              <a:gd name="connsiteY25" fmla="*/ 958227 h 4932782"/>
              <a:gd name="connsiteX26" fmla="*/ 640522 w 4167940"/>
              <a:gd name="connsiteY26" fmla="*/ 4491895 h 4932782"/>
              <a:gd name="connsiteX27" fmla="*/ 529738 w 4167940"/>
              <a:gd name="connsiteY27" fmla="*/ 4624096 h 4932782"/>
              <a:gd name="connsiteX28" fmla="*/ 468015 w 4167940"/>
              <a:gd name="connsiteY28" fmla="*/ 4629485 h 4932782"/>
              <a:gd name="connsiteX29" fmla="*/ 409035 w 4167940"/>
              <a:gd name="connsiteY29" fmla="*/ 4610505 h 4932782"/>
              <a:gd name="connsiteX30" fmla="*/ 330424 w 4167940"/>
              <a:gd name="connsiteY30" fmla="*/ 4456977 h 4932782"/>
              <a:gd name="connsiteX31" fmla="*/ 728323 w 4167940"/>
              <a:gd name="connsiteY31" fmla="*/ 923308 h 4932782"/>
              <a:gd name="connsiteX32" fmla="*/ 900831 w 4167940"/>
              <a:gd name="connsiteY32" fmla="*/ 785718 h 4932782"/>
              <a:gd name="connsiteX33" fmla="*/ 4029357 w 4167940"/>
              <a:gd name="connsiteY33" fmla="*/ 663301 h 4932782"/>
              <a:gd name="connsiteX34" fmla="*/ 4029357 w 4167940"/>
              <a:gd name="connsiteY34" fmla="*/ 663302 h 4932782"/>
              <a:gd name="connsiteX35" fmla="*/ 4166947 w 4167940"/>
              <a:gd name="connsiteY35" fmla="*/ 835810 h 4932782"/>
              <a:gd name="connsiteX36" fmla="*/ 3769047 w 4167940"/>
              <a:gd name="connsiteY36" fmla="*/ 4369479 h 4932782"/>
              <a:gd name="connsiteX37" fmla="*/ 3658263 w 4167940"/>
              <a:gd name="connsiteY37" fmla="*/ 4501680 h 4932782"/>
              <a:gd name="connsiteX38" fmla="*/ 3596540 w 4167940"/>
              <a:gd name="connsiteY38" fmla="*/ 4507069 h 4932782"/>
              <a:gd name="connsiteX39" fmla="*/ 3537560 w 4167940"/>
              <a:gd name="connsiteY39" fmla="*/ 4488089 h 4932782"/>
              <a:gd name="connsiteX40" fmla="*/ 3458950 w 4167940"/>
              <a:gd name="connsiteY40" fmla="*/ 4334561 h 4932782"/>
              <a:gd name="connsiteX41" fmla="*/ 3856849 w 4167940"/>
              <a:gd name="connsiteY41" fmla="*/ 800892 h 4932782"/>
              <a:gd name="connsiteX42" fmla="*/ 4029357 w 4167940"/>
              <a:gd name="connsiteY42" fmla="*/ 663301 h 4932782"/>
              <a:gd name="connsiteX43" fmla="*/ 3264927 w 4167940"/>
              <a:gd name="connsiteY43" fmla="*/ 577225 h 4932782"/>
              <a:gd name="connsiteX44" fmla="*/ 3264927 w 4167940"/>
              <a:gd name="connsiteY44" fmla="*/ 577226 h 4932782"/>
              <a:gd name="connsiteX45" fmla="*/ 3402517 w 4167940"/>
              <a:gd name="connsiteY45" fmla="*/ 749734 h 4932782"/>
              <a:gd name="connsiteX46" fmla="*/ 3004617 w 4167940"/>
              <a:gd name="connsiteY46" fmla="*/ 4283403 h 4932782"/>
              <a:gd name="connsiteX47" fmla="*/ 2893833 w 4167940"/>
              <a:gd name="connsiteY47" fmla="*/ 4415604 h 4932782"/>
              <a:gd name="connsiteX48" fmla="*/ 2832110 w 4167940"/>
              <a:gd name="connsiteY48" fmla="*/ 4420993 h 4932782"/>
              <a:gd name="connsiteX49" fmla="*/ 2773130 w 4167940"/>
              <a:gd name="connsiteY49" fmla="*/ 4402013 h 4932782"/>
              <a:gd name="connsiteX50" fmla="*/ 2694520 w 4167940"/>
              <a:gd name="connsiteY50" fmla="*/ 4248485 h 4932782"/>
              <a:gd name="connsiteX51" fmla="*/ 3092419 w 4167940"/>
              <a:gd name="connsiteY51" fmla="*/ 714816 h 4932782"/>
              <a:gd name="connsiteX52" fmla="*/ 3264927 w 4167940"/>
              <a:gd name="connsiteY52" fmla="*/ 577225 h 4932782"/>
              <a:gd name="connsiteX53" fmla="*/ 2500497 w 4167940"/>
              <a:gd name="connsiteY53" fmla="*/ 491149 h 4932782"/>
              <a:gd name="connsiteX54" fmla="*/ 2500497 w 4167940"/>
              <a:gd name="connsiteY54" fmla="*/ 491149 h 4932782"/>
              <a:gd name="connsiteX55" fmla="*/ 2638087 w 4167940"/>
              <a:gd name="connsiteY55" fmla="*/ 663657 h 4932782"/>
              <a:gd name="connsiteX56" fmla="*/ 2240187 w 4167940"/>
              <a:gd name="connsiteY56" fmla="*/ 4197326 h 4932782"/>
              <a:gd name="connsiteX57" fmla="*/ 2129403 w 4167940"/>
              <a:gd name="connsiteY57" fmla="*/ 4329527 h 4932782"/>
              <a:gd name="connsiteX58" fmla="*/ 2067680 w 4167940"/>
              <a:gd name="connsiteY58" fmla="*/ 4334916 h 4932782"/>
              <a:gd name="connsiteX59" fmla="*/ 2008700 w 4167940"/>
              <a:gd name="connsiteY59" fmla="*/ 4315936 h 4932782"/>
              <a:gd name="connsiteX60" fmla="*/ 1930090 w 4167940"/>
              <a:gd name="connsiteY60" fmla="*/ 4162408 h 4932782"/>
              <a:gd name="connsiteX61" fmla="*/ 2327989 w 4167940"/>
              <a:gd name="connsiteY61" fmla="*/ 628739 h 4932782"/>
              <a:gd name="connsiteX62" fmla="*/ 2500497 w 4167940"/>
              <a:gd name="connsiteY62" fmla="*/ 491149 h 4932782"/>
              <a:gd name="connsiteX63" fmla="*/ 1736069 w 4167940"/>
              <a:gd name="connsiteY63" fmla="*/ 405073 h 4932782"/>
              <a:gd name="connsiteX64" fmla="*/ 1736069 w 4167940"/>
              <a:gd name="connsiteY64" fmla="*/ 405074 h 4932782"/>
              <a:gd name="connsiteX65" fmla="*/ 1873659 w 4167940"/>
              <a:gd name="connsiteY65" fmla="*/ 577581 h 4932782"/>
              <a:gd name="connsiteX66" fmla="*/ 1475760 w 4167940"/>
              <a:gd name="connsiteY66" fmla="*/ 4111250 h 4932782"/>
              <a:gd name="connsiteX67" fmla="*/ 1364976 w 4167940"/>
              <a:gd name="connsiteY67" fmla="*/ 4243451 h 4932782"/>
              <a:gd name="connsiteX68" fmla="*/ 1303253 w 4167940"/>
              <a:gd name="connsiteY68" fmla="*/ 4248840 h 4932782"/>
              <a:gd name="connsiteX69" fmla="*/ 1244273 w 4167940"/>
              <a:gd name="connsiteY69" fmla="*/ 4229860 h 4932782"/>
              <a:gd name="connsiteX70" fmla="*/ 1165662 w 4167940"/>
              <a:gd name="connsiteY70" fmla="*/ 4076332 h 4932782"/>
              <a:gd name="connsiteX71" fmla="*/ 1563561 w 4167940"/>
              <a:gd name="connsiteY71" fmla="*/ 542663 h 4932782"/>
              <a:gd name="connsiteX72" fmla="*/ 1736069 w 4167940"/>
              <a:gd name="connsiteY72" fmla="*/ 405073 h 4932782"/>
              <a:gd name="connsiteX73" fmla="*/ 1335829 w 4167940"/>
              <a:gd name="connsiteY73" fmla="*/ 360004 h 4932782"/>
              <a:gd name="connsiteX74" fmla="*/ 1335829 w 4167940"/>
              <a:gd name="connsiteY74" fmla="*/ 360006 h 4932782"/>
              <a:gd name="connsiteX75" fmla="*/ 1473419 w 4167940"/>
              <a:gd name="connsiteY75" fmla="*/ 532514 h 4932782"/>
              <a:gd name="connsiteX76" fmla="*/ 1075520 w 4167940"/>
              <a:gd name="connsiteY76" fmla="*/ 4066182 h 4932782"/>
              <a:gd name="connsiteX77" fmla="*/ 964736 w 4167940"/>
              <a:gd name="connsiteY77" fmla="*/ 4198383 h 4932782"/>
              <a:gd name="connsiteX78" fmla="*/ 903013 w 4167940"/>
              <a:gd name="connsiteY78" fmla="*/ 4203772 h 4932782"/>
              <a:gd name="connsiteX79" fmla="*/ 844033 w 4167940"/>
              <a:gd name="connsiteY79" fmla="*/ 4184792 h 4932782"/>
              <a:gd name="connsiteX80" fmla="*/ 765422 w 4167940"/>
              <a:gd name="connsiteY80" fmla="*/ 4031264 h 4932782"/>
              <a:gd name="connsiteX81" fmla="*/ 1163321 w 4167940"/>
              <a:gd name="connsiteY81" fmla="*/ 497595 h 4932782"/>
              <a:gd name="connsiteX82" fmla="*/ 1335829 w 4167940"/>
              <a:gd name="connsiteY82" fmla="*/ 360004 h 4932782"/>
              <a:gd name="connsiteX83" fmla="*/ 571400 w 4167940"/>
              <a:gd name="connsiteY83" fmla="*/ 273929 h 4932782"/>
              <a:gd name="connsiteX84" fmla="*/ 571400 w 4167940"/>
              <a:gd name="connsiteY84" fmla="*/ 273930 h 4932782"/>
              <a:gd name="connsiteX85" fmla="*/ 708990 w 4167940"/>
              <a:gd name="connsiteY85" fmla="*/ 446438 h 4932782"/>
              <a:gd name="connsiteX86" fmla="*/ 311090 w 4167940"/>
              <a:gd name="connsiteY86" fmla="*/ 3980106 h 4932782"/>
              <a:gd name="connsiteX87" fmla="*/ 200306 w 4167940"/>
              <a:gd name="connsiteY87" fmla="*/ 4112307 h 4932782"/>
              <a:gd name="connsiteX88" fmla="*/ 138583 w 4167940"/>
              <a:gd name="connsiteY88" fmla="*/ 4117696 h 4932782"/>
              <a:gd name="connsiteX89" fmla="*/ 79603 w 4167940"/>
              <a:gd name="connsiteY89" fmla="*/ 4098716 h 4932782"/>
              <a:gd name="connsiteX90" fmla="*/ 993 w 4167940"/>
              <a:gd name="connsiteY90" fmla="*/ 3945188 h 4932782"/>
              <a:gd name="connsiteX91" fmla="*/ 398892 w 4167940"/>
              <a:gd name="connsiteY91" fmla="*/ 411519 h 4932782"/>
              <a:gd name="connsiteX92" fmla="*/ 571400 w 4167940"/>
              <a:gd name="connsiteY92" fmla="*/ 273929 h 4932782"/>
              <a:gd name="connsiteX93" fmla="*/ 2168629 w 4167940"/>
              <a:gd name="connsiteY93" fmla="*/ 993 h 4932782"/>
              <a:gd name="connsiteX94" fmla="*/ 2168629 w 4167940"/>
              <a:gd name="connsiteY94" fmla="*/ 995 h 4932782"/>
              <a:gd name="connsiteX95" fmla="*/ 2306219 w 4167940"/>
              <a:gd name="connsiteY95" fmla="*/ 173503 h 4932782"/>
              <a:gd name="connsiteX96" fmla="*/ 1908320 w 4167940"/>
              <a:gd name="connsiteY96" fmla="*/ 3707171 h 4932782"/>
              <a:gd name="connsiteX97" fmla="*/ 1797536 w 4167940"/>
              <a:gd name="connsiteY97" fmla="*/ 3839372 h 4932782"/>
              <a:gd name="connsiteX98" fmla="*/ 1735813 w 4167940"/>
              <a:gd name="connsiteY98" fmla="*/ 3844761 h 4932782"/>
              <a:gd name="connsiteX99" fmla="*/ 1676833 w 4167940"/>
              <a:gd name="connsiteY99" fmla="*/ 3825781 h 4932782"/>
              <a:gd name="connsiteX100" fmla="*/ 1598222 w 4167940"/>
              <a:gd name="connsiteY100" fmla="*/ 3672253 h 4932782"/>
              <a:gd name="connsiteX101" fmla="*/ 1996121 w 4167940"/>
              <a:gd name="connsiteY101" fmla="*/ 138584 h 4932782"/>
              <a:gd name="connsiteX102" fmla="*/ 2168629 w 4167940"/>
              <a:gd name="connsiteY102" fmla="*/ 993 h 493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4167940" h="4932782">
                <a:moveTo>
                  <a:pt x="3596540" y="4507069"/>
                </a:moveTo>
                <a:lnTo>
                  <a:pt x="3596540" y="4507069"/>
                </a:lnTo>
                <a:lnTo>
                  <a:pt x="3596539" y="4507069"/>
                </a:lnTo>
                <a:close/>
                <a:moveTo>
                  <a:pt x="3594359" y="1089014"/>
                </a:moveTo>
                <a:lnTo>
                  <a:pt x="3594359" y="1089015"/>
                </a:lnTo>
                <a:cubicBezTo>
                  <a:pt x="3679990" y="1098657"/>
                  <a:pt x="3741591" y="1175892"/>
                  <a:pt x="3731949" y="1261523"/>
                </a:cubicBezTo>
                <a:lnTo>
                  <a:pt x="3334049" y="4795192"/>
                </a:lnTo>
                <a:cubicBezTo>
                  <a:pt x="3326818" y="4859415"/>
                  <a:pt x="3281565" y="4910122"/>
                  <a:pt x="3223265" y="4927393"/>
                </a:cubicBezTo>
                <a:lnTo>
                  <a:pt x="3161542" y="4932782"/>
                </a:lnTo>
                <a:lnTo>
                  <a:pt x="3102562" y="4913802"/>
                </a:lnTo>
                <a:cubicBezTo>
                  <a:pt x="3049563" y="4883998"/>
                  <a:pt x="3016721" y="4824498"/>
                  <a:pt x="3023952" y="4760274"/>
                </a:cubicBezTo>
                <a:lnTo>
                  <a:pt x="3421851" y="1226604"/>
                </a:lnTo>
                <a:cubicBezTo>
                  <a:pt x="3431493" y="1140974"/>
                  <a:pt x="3508728" y="1079372"/>
                  <a:pt x="3594359" y="1089014"/>
                </a:cubicBezTo>
                <a:close/>
                <a:moveTo>
                  <a:pt x="2829929" y="1002939"/>
                </a:moveTo>
                <a:lnTo>
                  <a:pt x="2829929" y="1002939"/>
                </a:lnTo>
                <a:cubicBezTo>
                  <a:pt x="2915560" y="1012582"/>
                  <a:pt x="2977161" y="1089816"/>
                  <a:pt x="2967519" y="1175447"/>
                </a:cubicBezTo>
                <a:lnTo>
                  <a:pt x="2569619" y="4709116"/>
                </a:lnTo>
                <a:cubicBezTo>
                  <a:pt x="2562387" y="4773339"/>
                  <a:pt x="2517135" y="4824046"/>
                  <a:pt x="2458835" y="4841317"/>
                </a:cubicBezTo>
                <a:lnTo>
                  <a:pt x="2397112" y="4846706"/>
                </a:lnTo>
                <a:lnTo>
                  <a:pt x="2338132" y="4827726"/>
                </a:lnTo>
                <a:cubicBezTo>
                  <a:pt x="2285133" y="4797922"/>
                  <a:pt x="2252290" y="4738422"/>
                  <a:pt x="2259522" y="4674198"/>
                </a:cubicBezTo>
                <a:lnTo>
                  <a:pt x="2657421" y="1140528"/>
                </a:lnTo>
                <a:cubicBezTo>
                  <a:pt x="2667063" y="1054898"/>
                  <a:pt x="2744298" y="993296"/>
                  <a:pt x="2829929" y="1002939"/>
                </a:cubicBezTo>
                <a:close/>
                <a:moveTo>
                  <a:pt x="900831" y="785718"/>
                </a:moveTo>
                <a:lnTo>
                  <a:pt x="900831" y="785719"/>
                </a:lnTo>
                <a:cubicBezTo>
                  <a:pt x="986462" y="795361"/>
                  <a:pt x="1048063" y="872596"/>
                  <a:pt x="1038421" y="958227"/>
                </a:cubicBezTo>
                <a:lnTo>
                  <a:pt x="640522" y="4491895"/>
                </a:lnTo>
                <a:cubicBezTo>
                  <a:pt x="633290" y="4556118"/>
                  <a:pt x="588037" y="4606825"/>
                  <a:pt x="529738" y="4624096"/>
                </a:cubicBezTo>
                <a:lnTo>
                  <a:pt x="468015" y="4629485"/>
                </a:lnTo>
                <a:lnTo>
                  <a:pt x="409035" y="4610505"/>
                </a:lnTo>
                <a:cubicBezTo>
                  <a:pt x="356036" y="4580701"/>
                  <a:pt x="323193" y="4521201"/>
                  <a:pt x="330424" y="4456977"/>
                </a:cubicBezTo>
                <a:lnTo>
                  <a:pt x="728323" y="923308"/>
                </a:lnTo>
                <a:cubicBezTo>
                  <a:pt x="737965" y="837677"/>
                  <a:pt x="815200" y="776076"/>
                  <a:pt x="900831" y="785718"/>
                </a:cubicBezTo>
                <a:close/>
                <a:moveTo>
                  <a:pt x="4029357" y="663301"/>
                </a:moveTo>
                <a:lnTo>
                  <a:pt x="4029357" y="663302"/>
                </a:lnTo>
                <a:cubicBezTo>
                  <a:pt x="4114988" y="672944"/>
                  <a:pt x="4176589" y="750179"/>
                  <a:pt x="4166947" y="835810"/>
                </a:cubicBezTo>
                <a:lnTo>
                  <a:pt x="3769047" y="4369479"/>
                </a:lnTo>
                <a:cubicBezTo>
                  <a:pt x="3761815" y="4433702"/>
                  <a:pt x="3716563" y="4484409"/>
                  <a:pt x="3658263" y="4501680"/>
                </a:cubicBezTo>
                <a:lnTo>
                  <a:pt x="3596540" y="4507069"/>
                </a:lnTo>
                <a:lnTo>
                  <a:pt x="3537560" y="4488089"/>
                </a:lnTo>
                <a:cubicBezTo>
                  <a:pt x="3484561" y="4458285"/>
                  <a:pt x="3451719" y="4398784"/>
                  <a:pt x="3458950" y="4334561"/>
                </a:cubicBezTo>
                <a:lnTo>
                  <a:pt x="3856849" y="800892"/>
                </a:lnTo>
                <a:cubicBezTo>
                  <a:pt x="3866491" y="715261"/>
                  <a:pt x="3943726" y="653659"/>
                  <a:pt x="4029357" y="663301"/>
                </a:cubicBezTo>
                <a:close/>
                <a:moveTo>
                  <a:pt x="3264927" y="577225"/>
                </a:moveTo>
                <a:lnTo>
                  <a:pt x="3264927" y="577226"/>
                </a:lnTo>
                <a:cubicBezTo>
                  <a:pt x="3350558" y="586869"/>
                  <a:pt x="3412159" y="664104"/>
                  <a:pt x="3402517" y="749734"/>
                </a:cubicBezTo>
                <a:lnTo>
                  <a:pt x="3004617" y="4283403"/>
                </a:lnTo>
                <a:cubicBezTo>
                  <a:pt x="2997385" y="4347626"/>
                  <a:pt x="2952133" y="4398333"/>
                  <a:pt x="2893833" y="4415604"/>
                </a:cubicBezTo>
                <a:lnTo>
                  <a:pt x="2832110" y="4420993"/>
                </a:lnTo>
                <a:lnTo>
                  <a:pt x="2773130" y="4402013"/>
                </a:lnTo>
                <a:cubicBezTo>
                  <a:pt x="2720131" y="4372209"/>
                  <a:pt x="2687288" y="4312708"/>
                  <a:pt x="2694520" y="4248485"/>
                </a:cubicBezTo>
                <a:lnTo>
                  <a:pt x="3092419" y="714816"/>
                </a:lnTo>
                <a:cubicBezTo>
                  <a:pt x="3102061" y="629185"/>
                  <a:pt x="3179296" y="567583"/>
                  <a:pt x="3264927" y="577225"/>
                </a:cubicBezTo>
                <a:close/>
                <a:moveTo>
                  <a:pt x="2500497" y="491149"/>
                </a:moveTo>
                <a:lnTo>
                  <a:pt x="2500497" y="491149"/>
                </a:lnTo>
                <a:cubicBezTo>
                  <a:pt x="2586128" y="500792"/>
                  <a:pt x="2647729" y="578027"/>
                  <a:pt x="2638087" y="663657"/>
                </a:cubicBezTo>
                <a:lnTo>
                  <a:pt x="2240187" y="4197326"/>
                </a:lnTo>
                <a:cubicBezTo>
                  <a:pt x="2232955" y="4261549"/>
                  <a:pt x="2187703" y="4312256"/>
                  <a:pt x="2129403" y="4329527"/>
                </a:cubicBezTo>
                <a:lnTo>
                  <a:pt x="2067680" y="4334916"/>
                </a:lnTo>
                <a:lnTo>
                  <a:pt x="2008700" y="4315936"/>
                </a:lnTo>
                <a:cubicBezTo>
                  <a:pt x="1955701" y="4286132"/>
                  <a:pt x="1922859" y="4226631"/>
                  <a:pt x="1930090" y="4162408"/>
                </a:cubicBezTo>
                <a:lnTo>
                  <a:pt x="2327989" y="628739"/>
                </a:lnTo>
                <a:cubicBezTo>
                  <a:pt x="2337631" y="543108"/>
                  <a:pt x="2414866" y="481506"/>
                  <a:pt x="2500497" y="491149"/>
                </a:cubicBezTo>
                <a:close/>
                <a:moveTo>
                  <a:pt x="1736069" y="405073"/>
                </a:moveTo>
                <a:lnTo>
                  <a:pt x="1736069" y="405074"/>
                </a:lnTo>
                <a:cubicBezTo>
                  <a:pt x="1821700" y="414716"/>
                  <a:pt x="1883301" y="491951"/>
                  <a:pt x="1873659" y="577581"/>
                </a:cubicBezTo>
                <a:lnTo>
                  <a:pt x="1475760" y="4111250"/>
                </a:lnTo>
                <a:cubicBezTo>
                  <a:pt x="1468528" y="4175473"/>
                  <a:pt x="1423275" y="4226180"/>
                  <a:pt x="1364976" y="4243451"/>
                </a:cubicBezTo>
                <a:lnTo>
                  <a:pt x="1303253" y="4248840"/>
                </a:lnTo>
                <a:lnTo>
                  <a:pt x="1244273" y="4229860"/>
                </a:lnTo>
                <a:cubicBezTo>
                  <a:pt x="1191274" y="4200056"/>
                  <a:pt x="1158431" y="4140555"/>
                  <a:pt x="1165662" y="4076332"/>
                </a:cubicBezTo>
                <a:lnTo>
                  <a:pt x="1563561" y="542663"/>
                </a:lnTo>
                <a:cubicBezTo>
                  <a:pt x="1573203" y="457032"/>
                  <a:pt x="1650438" y="395431"/>
                  <a:pt x="1736069" y="405073"/>
                </a:cubicBezTo>
                <a:close/>
                <a:moveTo>
                  <a:pt x="1335829" y="360004"/>
                </a:moveTo>
                <a:lnTo>
                  <a:pt x="1335829" y="360006"/>
                </a:lnTo>
                <a:cubicBezTo>
                  <a:pt x="1421460" y="369648"/>
                  <a:pt x="1483061" y="446883"/>
                  <a:pt x="1473419" y="532514"/>
                </a:cubicBezTo>
                <a:lnTo>
                  <a:pt x="1075520" y="4066182"/>
                </a:lnTo>
                <a:cubicBezTo>
                  <a:pt x="1068288" y="4130405"/>
                  <a:pt x="1023035" y="4181112"/>
                  <a:pt x="964736" y="4198383"/>
                </a:cubicBezTo>
                <a:lnTo>
                  <a:pt x="903013" y="4203772"/>
                </a:lnTo>
                <a:lnTo>
                  <a:pt x="844033" y="4184792"/>
                </a:lnTo>
                <a:cubicBezTo>
                  <a:pt x="791034" y="4154988"/>
                  <a:pt x="758191" y="4095488"/>
                  <a:pt x="765422" y="4031264"/>
                </a:cubicBezTo>
                <a:lnTo>
                  <a:pt x="1163321" y="497595"/>
                </a:lnTo>
                <a:cubicBezTo>
                  <a:pt x="1172963" y="411964"/>
                  <a:pt x="1250198" y="350363"/>
                  <a:pt x="1335829" y="360004"/>
                </a:cubicBezTo>
                <a:close/>
                <a:moveTo>
                  <a:pt x="571400" y="273929"/>
                </a:moveTo>
                <a:lnTo>
                  <a:pt x="571400" y="273930"/>
                </a:lnTo>
                <a:cubicBezTo>
                  <a:pt x="657031" y="283572"/>
                  <a:pt x="718632" y="360807"/>
                  <a:pt x="708990" y="446438"/>
                </a:cubicBezTo>
                <a:lnTo>
                  <a:pt x="311090" y="3980106"/>
                </a:lnTo>
                <a:cubicBezTo>
                  <a:pt x="303858" y="4044329"/>
                  <a:pt x="258606" y="4095036"/>
                  <a:pt x="200306" y="4112307"/>
                </a:cubicBezTo>
                <a:lnTo>
                  <a:pt x="138583" y="4117696"/>
                </a:lnTo>
                <a:lnTo>
                  <a:pt x="79603" y="4098716"/>
                </a:lnTo>
                <a:cubicBezTo>
                  <a:pt x="26604" y="4068912"/>
                  <a:pt x="-6239" y="4009411"/>
                  <a:pt x="993" y="3945188"/>
                </a:cubicBezTo>
                <a:lnTo>
                  <a:pt x="398892" y="411519"/>
                </a:lnTo>
                <a:cubicBezTo>
                  <a:pt x="408534" y="325888"/>
                  <a:pt x="485769" y="264287"/>
                  <a:pt x="571400" y="273929"/>
                </a:cubicBezTo>
                <a:close/>
                <a:moveTo>
                  <a:pt x="2168629" y="993"/>
                </a:moveTo>
                <a:lnTo>
                  <a:pt x="2168629" y="995"/>
                </a:lnTo>
                <a:cubicBezTo>
                  <a:pt x="2254260" y="10637"/>
                  <a:pt x="2315861" y="87872"/>
                  <a:pt x="2306219" y="173503"/>
                </a:cubicBezTo>
                <a:lnTo>
                  <a:pt x="1908320" y="3707171"/>
                </a:lnTo>
                <a:cubicBezTo>
                  <a:pt x="1901088" y="3771394"/>
                  <a:pt x="1855835" y="3822101"/>
                  <a:pt x="1797536" y="3839372"/>
                </a:cubicBezTo>
                <a:lnTo>
                  <a:pt x="1735813" y="3844761"/>
                </a:lnTo>
                <a:lnTo>
                  <a:pt x="1676833" y="3825781"/>
                </a:lnTo>
                <a:cubicBezTo>
                  <a:pt x="1623834" y="3795977"/>
                  <a:pt x="1590991" y="3736477"/>
                  <a:pt x="1598222" y="3672253"/>
                </a:cubicBezTo>
                <a:lnTo>
                  <a:pt x="1996121" y="138584"/>
                </a:lnTo>
                <a:cubicBezTo>
                  <a:pt x="2005763" y="52953"/>
                  <a:pt x="2082998" y="-8648"/>
                  <a:pt x="2168629" y="993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390615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ece o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303242" y="1117278"/>
            <a:ext cx="4778243" cy="243872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516913" y="3733537"/>
            <a:ext cx="4020458" cy="183994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363848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reativ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6194558" y="1059220"/>
            <a:ext cx="2252757" cy="251129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4" name="Picture Placeholder 1"/>
          <p:cNvSpPr>
            <a:spLocks noGrp="1"/>
          </p:cNvSpPr>
          <p:nvPr>
            <p:ph type="pic" sz="quarter" idx="11"/>
          </p:nvPr>
        </p:nvSpPr>
        <p:spPr>
          <a:xfrm>
            <a:off x="8447315" y="3570514"/>
            <a:ext cx="2252757" cy="192314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5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6821715" y="3570514"/>
            <a:ext cx="1625600" cy="149497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6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8447315" y="1480456"/>
            <a:ext cx="1872343" cy="209005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34452202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Big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1238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445020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o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4472296" y="1096615"/>
            <a:ext cx="3240000" cy="252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8085651" y="1096615"/>
            <a:ext cx="3240000" cy="252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858941" y="1102359"/>
            <a:ext cx="3240000" cy="252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075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6127137" y="1079440"/>
            <a:ext cx="4439264" cy="4566616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1653850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Membe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470401" y="2917371"/>
            <a:ext cx="3267118" cy="394062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23920" y="2917371"/>
            <a:ext cx="3267118" cy="394062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416883" y="2917371"/>
            <a:ext cx="3267118" cy="394062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105488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crl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979883" y="1320800"/>
            <a:ext cx="3657600" cy="3657600"/>
          </a:xfrm>
          <a:custGeom>
            <a:avLst/>
            <a:gdLst>
              <a:gd name="connsiteX0" fmla="*/ 1828800 w 3657600"/>
              <a:gd name="connsiteY0" fmla="*/ 0 h 3657600"/>
              <a:gd name="connsiteX1" fmla="*/ 3657600 w 3657600"/>
              <a:gd name="connsiteY1" fmla="*/ 1828800 h 3657600"/>
              <a:gd name="connsiteX2" fmla="*/ 1828800 w 3657600"/>
              <a:gd name="connsiteY2" fmla="*/ 3657600 h 3657600"/>
              <a:gd name="connsiteX3" fmla="*/ 0 w 3657600"/>
              <a:gd name="connsiteY3" fmla="*/ 1828800 h 3657600"/>
              <a:gd name="connsiteX4" fmla="*/ 1828800 w 3657600"/>
              <a:gd name="connsiteY4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" h="3657600">
                <a:moveTo>
                  <a:pt x="1828800" y="0"/>
                </a:moveTo>
                <a:cubicBezTo>
                  <a:pt x="2838818" y="0"/>
                  <a:pt x="3657600" y="818782"/>
                  <a:pt x="3657600" y="1828800"/>
                </a:cubicBezTo>
                <a:cubicBezTo>
                  <a:pt x="3657600" y="2838818"/>
                  <a:pt x="2838818" y="3657600"/>
                  <a:pt x="1828800" y="3657600"/>
                </a:cubicBezTo>
                <a:cubicBezTo>
                  <a:pt x="818782" y="3657600"/>
                  <a:pt x="0" y="2838818"/>
                  <a:pt x="0" y="1828800"/>
                </a:cubicBezTo>
                <a:cubicBezTo>
                  <a:pt x="0" y="818782"/>
                  <a:pt x="818782" y="0"/>
                  <a:pt x="1828800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699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ank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3209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town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470401" y="55154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23920" y="55154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416883" y="55154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74910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989862" y="2656118"/>
            <a:ext cx="2538594" cy="245291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195221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7406" y="943432"/>
            <a:ext cx="2320881" cy="226422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651750" y="943432"/>
            <a:ext cx="2320881" cy="226422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86094" y="943432"/>
            <a:ext cx="2320881" cy="226422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920438" y="943432"/>
            <a:ext cx="2320881" cy="226422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56254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Specia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670549" y="978312"/>
            <a:ext cx="2148875" cy="220920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686322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Layout Sideba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431236" y="1294723"/>
            <a:ext cx="1188720" cy="118872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>
            <a:lvl1pPr>
              <a:defRPr sz="10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431236" y="2885489"/>
            <a:ext cx="1188720" cy="118872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>
            <a:lvl1pPr>
              <a:defRPr sz="1000"/>
            </a:lvl1pPr>
          </a:lstStyle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431236" y="4476255"/>
            <a:ext cx="1188720" cy="118872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>
            <a:lvl1pPr>
              <a:defRPr sz="10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81326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Tea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907314"/>
            <a:ext cx="12192000" cy="950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69259" y="1219207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902859" y="1218754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036459" y="1218300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170059" y="1218300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303659" y="1218300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557299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enter Tea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470401" y="214811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23920" y="214811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416883" y="214811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824379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296228" y="1719840"/>
            <a:ext cx="3657600" cy="3657600"/>
          </a:xfrm>
          <a:custGeom>
            <a:avLst/>
            <a:gdLst>
              <a:gd name="connsiteX0" fmla="*/ 1828800 w 3657600"/>
              <a:gd name="connsiteY0" fmla="*/ 0 h 3657600"/>
              <a:gd name="connsiteX1" fmla="*/ 3657600 w 3657600"/>
              <a:gd name="connsiteY1" fmla="*/ 1828800 h 3657600"/>
              <a:gd name="connsiteX2" fmla="*/ 1828800 w 3657600"/>
              <a:gd name="connsiteY2" fmla="*/ 3657600 h 3657600"/>
              <a:gd name="connsiteX3" fmla="*/ 0 w 3657600"/>
              <a:gd name="connsiteY3" fmla="*/ 1828800 h 3657600"/>
              <a:gd name="connsiteX4" fmla="*/ 1828800 w 3657600"/>
              <a:gd name="connsiteY4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" h="3657600">
                <a:moveTo>
                  <a:pt x="1828800" y="0"/>
                </a:moveTo>
                <a:cubicBezTo>
                  <a:pt x="2838818" y="0"/>
                  <a:pt x="3657600" y="818782"/>
                  <a:pt x="3657600" y="1828800"/>
                </a:cubicBezTo>
                <a:cubicBezTo>
                  <a:pt x="3657600" y="2838818"/>
                  <a:pt x="2838818" y="3657600"/>
                  <a:pt x="1828800" y="3657600"/>
                </a:cubicBezTo>
                <a:cubicBezTo>
                  <a:pt x="818782" y="3657600"/>
                  <a:pt x="0" y="2838818"/>
                  <a:pt x="0" y="1828800"/>
                </a:cubicBezTo>
                <a:cubicBezTo>
                  <a:pt x="0" y="818782"/>
                  <a:pt x="818782" y="0"/>
                  <a:pt x="1828800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913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Slide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907314"/>
            <a:ext cx="12192000" cy="950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8087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er Blank La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907314"/>
            <a:ext cx="12192000" cy="950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45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pening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3715657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090160" y="2709817"/>
            <a:ext cx="2011680" cy="201168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3808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907314"/>
            <a:ext cx="12192000" cy="950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169347" y="614150"/>
            <a:ext cx="9853306" cy="503385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14225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aller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69259" y="1219207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902859" y="1218754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170059" y="1218300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303659" y="1218300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62573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91773" y="1030521"/>
            <a:ext cx="2133600" cy="226422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425373" y="1030068"/>
            <a:ext cx="2133600" cy="226422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291773" y="3294743"/>
            <a:ext cx="2133600" cy="226422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425373" y="3294290"/>
            <a:ext cx="2133600" cy="226422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91900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717539" y="1473958"/>
            <a:ext cx="1833786" cy="356333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551325" y="1473958"/>
            <a:ext cx="1833786" cy="356333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385111" y="1473958"/>
            <a:ext cx="1833786" cy="356333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6916270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Right Side 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37027" y="204714"/>
            <a:ext cx="4285397" cy="2333767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37027" y="2690882"/>
            <a:ext cx="1965277" cy="164910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379725" y="2690882"/>
            <a:ext cx="2142699" cy="315035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3107087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enter 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169347" y="614150"/>
            <a:ext cx="9853306" cy="503385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117395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en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514467" y="2052254"/>
            <a:ext cx="4146103" cy="256329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543666" y="2052254"/>
            <a:ext cx="4146103" cy="256329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8504984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610003" y="1670117"/>
            <a:ext cx="4146103" cy="256329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71487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Abstract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2089249" y="988722"/>
            <a:ext cx="4882075" cy="282831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321588263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alle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8373935" y="712951"/>
            <a:ext cx="3818065" cy="468636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4" name="Picture Placeholder 1"/>
          <p:cNvSpPr>
            <a:spLocks noGrp="1"/>
          </p:cNvSpPr>
          <p:nvPr>
            <p:ph type="pic" sz="quarter" idx="11"/>
          </p:nvPr>
        </p:nvSpPr>
        <p:spPr>
          <a:xfrm>
            <a:off x="5602513" y="712952"/>
            <a:ext cx="2540001" cy="351070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6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2831091" y="712952"/>
            <a:ext cx="2540001" cy="169642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7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1" y="712950"/>
            <a:ext cx="2599670" cy="351070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8" name="Picture Placeholder 1"/>
          <p:cNvSpPr>
            <a:spLocks noGrp="1"/>
          </p:cNvSpPr>
          <p:nvPr>
            <p:ph type="pic" sz="quarter" idx="14"/>
          </p:nvPr>
        </p:nvSpPr>
        <p:spPr>
          <a:xfrm>
            <a:off x="2831090" y="2627086"/>
            <a:ext cx="2540001" cy="159656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834748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349374" y="1621945"/>
            <a:ext cx="2880000" cy="288000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98965829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ig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232000" y="0"/>
            <a:ext cx="3960000" cy="34308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263003" y="3427200"/>
            <a:ext cx="3960000" cy="34308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363187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Abstrac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7141029" y="578688"/>
            <a:ext cx="3585029" cy="4951254"/>
          </a:xfrm>
          <a:custGeom>
            <a:avLst/>
            <a:gdLst>
              <a:gd name="connsiteX0" fmla="*/ 3596540 w 4167940"/>
              <a:gd name="connsiteY0" fmla="*/ 4507069 h 4932782"/>
              <a:gd name="connsiteX1" fmla="*/ 3596540 w 4167940"/>
              <a:gd name="connsiteY1" fmla="*/ 4507069 h 4932782"/>
              <a:gd name="connsiteX2" fmla="*/ 3596539 w 4167940"/>
              <a:gd name="connsiteY2" fmla="*/ 4507069 h 4932782"/>
              <a:gd name="connsiteX3" fmla="*/ 3594359 w 4167940"/>
              <a:gd name="connsiteY3" fmla="*/ 1089014 h 4932782"/>
              <a:gd name="connsiteX4" fmla="*/ 3594359 w 4167940"/>
              <a:gd name="connsiteY4" fmla="*/ 1089015 h 4932782"/>
              <a:gd name="connsiteX5" fmla="*/ 3731949 w 4167940"/>
              <a:gd name="connsiteY5" fmla="*/ 1261523 h 4932782"/>
              <a:gd name="connsiteX6" fmla="*/ 3334049 w 4167940"/>
              <a:gd name="connsiteY6" fmla="*/ 4795192 h 4932782"/>
              <a:gd name="connsiteX7" fmla="*/ 3223265 w 4167940"/>
              <a:gd name="connsiteY7" fmla="*/ 4927393 h 4932782"/>
              <a:gd name="connsiteX8" fmla="*/ 3161542 w 4167940"/>
              <a:gd name="connsiteY8" fmla="*/ 4932782 h 4932782"/>
              <a:gd name="connsiteX9" fmla="*/ 3102562 w 4167940"/>
              <a:gd name="connsiteY9" fmla="*/ 4913802 h 4932782"/>
              <a:gd name="connsiteX10" fmla="*/ 3023952 w 4167940"/>
              <a:gd name="connsiteY10" fmla="*/ 4760274 h 4932782"/>
              <a:gd name="connsiteX11" fmla="*/ 3421851 w 4167940"/>
              <a:gd name="connsiteY11" fmla="*/ 1226604 h 4932782"/>
              <a:gd name="connsiteX12" fmla="*/ 3594359 w 4167940"/>
              <a:gd name="connsiteY12" fmla="*/ 1089014 h 4932782"/>
              <a:gd name="connsiteX13" fmla="*/ 2829929 w 4167940"/>
              <a:gd name="connsiteY13" fmla="*/ 1002939 h 4932782"/>
              <a:gd name="connsiteX14" fmla="*/ 2829929 w 4167940"/>
              <a:gd name="connsiteY14" fmla="*/ 1002939 h 4932782"/>
              <a:gd name="connsiteX15" fmla="*/ 2967519 w 4167940"/>
              <a:gd name="connsiteY15" fmla="*/ 1175447 h 4932782"/>
              <a:gd name="connsiteX16" fmla="*/ 2569619 w 4167940"/>
              <a:gd name="connsiteY16" fmla="*/ 4709116 h 4932782"/>
              <a:gd name="connsiteX17" fmla="*/ 2458835 w 4167940"/>
              <a:gd name="connsiteY17" fmla="*/ 4841317 h 4932782"/>
              <a:gd name="connsiteX18" fmla="*/ 2397112 w 4167940"/>
              <a:gd name="connsiteY18" fmla="*/ 4846706 h 4932782"/>
              <a:gd name="connsiteX19" fmla="*/ 2338132 w 4167940"/>
              <a:gd name="connsiteY19" fmla="*/ 4827726 h 4932782"/>
              <a:gd name="connsiteX20" fmla="*/ 2259522 w 4167940"/>
              <a:gd name="connsiteY20" fmla="*/ 4674198 h 4932782"/>
              <a:gd name="connsiteX21" fmla="*/ 2657421 w 4167940"/>
              <a:gd name="connsiteY21" fmla="*/ 1140528 h 4932782"/>
              <a:gd name="connsiteX22" fmla="*/ 2829929 w 4167940"/>
              <a:gd name="connsiteY22" fmla="*/ 1002939 h 4932782"/>
              <a:gd name="connsiteX23" fmla="*/ 900831 w 4167940"/>
              <a:gd name="connsiteY23" fmla="*/ 785718 h 4932782"/>
              <a:gd name="connsiteX24" fmla="*/ 900831 w 4167940"/>
              <a:gd name="connsiteY24" fmla="*/ 785719 h 4932782"/>
              <a:gd name="connsiteX25" fmla="*/ 1038421 w 4167940"/>
              <a:gd name="connsiteY25" fmla="*/ 958227 h 4932782"/>
              <a:gd name="connsiteX26" fmla="*/ 640522 w 4167940"/>
              <a:gd name="connsiteY26" fmla="*/ 4491895 h 4932782"/>
              <a:gd name="connsiteX27" fmla="*/ 529738 w 4167940"/>
              <a:gd name="connsiteY27" fmla="*/ 4624096 h 4932782"/>
              <a:gd name="connsiteX28" fmla="*/ 468015 w 4167940"/>
              <a:gd name="connsiteY28" fmla="*/ 4629485 h 4932782"/>
              <a:gd name="connsiteX29" fmla="*/ 409035 w 4167940"/>
              <a:gd name="connsiteY29" fmla="*/ 4610505 h 4932782"/>
              <a:gd name="connsiteX30" fmla="*/ 330424 w 4167940"/>
              <a:gd name="connsiteY30" fmla="*/ 4456977 h 4932782"/>
              <a:gd name="connsiteX31" fmla="*/ 728323 w 4167940"/>
              <a:gd name="connsiteY31" fmla="*/ 923308 h 4932782"/>
              <a:gd name="connsiteX32" fmla="*/ 900831 w 4167940"/>
              <a:gd name="connsiteY32" fmla="*/ 785718 h 4932782"/>
              <a:gd name="connsiteX33" fmla="*/ 4029357 w 4167940"/>
              <a:gd name="connsiteY33" fmla="*/ 663301 h 4932782"/>
              <a:gd name="connsiteX34" fmla="*/ 4029357 w 4167940"/>
              <a:gd name="connsiteY34" fmla="*/ 663302 h 4932782"/>
              <a:gd name="connsiteX35" fmla="*/ 4166947 w 4167940"/>
              <a:gd name="connsiteY35" fmla="*/ 835810 h 4932782"/>
              <a:gd name="connsiteX36" fmla="*/ 3769047 w 4167940"/>
              <a:gd name="connsiteY36" fmla="*/ 4369479 h 4932782"/>
              <a:gd name="connsiteX37" fmla="*/ 3658263 w 4167940"/>
              <a:gd name="connsiteY37" fmla="*/ 4501680 h 4932782"/>
              <a:gd name="connsiteX38" fmla="*/ 3596540 w 4167940"/>
              <a:gd name="connsiteY38" fmla="*/ 4507069 h 4932782"/>
              <a:gd name="connsiteX39" fmla="*/ 3537560 w 4167940"/>
              <a:gd name="connsiteY39" fmla="*/ 4488089 h 4932782"/>
              <a:gd name="connsiteX40" fmla="*/ 3458950 w 4167940"/>
              <a:gd name="connsiteY40" fmla="*/ 4334561 h 4932782"/>
              <a:gd name="connsiteX41" fmla="*/ 3856849 w 4167940"/>
              <a:gd name="connsiteY41" fmla="*/ 800892 h 4932782"/>
              <a:gd name="connsiteX42" fmla="*/ 4029357 w 4167940"/>
              <a:gd name="connsiteY42" fmla="*/ 663301 h 4932782"/>
              <a:gd name="connsiteX43" fmla="*/ 3264927 w 4167940"/>
              <a:gd name="connsiteY43" fmla="*/ 577225 h 4932782"/>
              <a:gd name="connsiteX44" fmla="*/ 3264927 w 4167940"/>
              <a:gd name="connsiteY44" fmla="*/ 577226 h 4932782"/>
              <a:gd name="connsiteX45" fmla="*/ 3402517 w 4167940"/>
              <a:gd name="connsiteY45" fmla="*/ 749734 h 4932782"/>
              <a:gd name="connsiteX46" fmla="*/ 3004617 w 4167940"/>
              <a:gd name="connsiteY46" fmla="*/ 4283403 h 4932782"/>
              <a:gd name="connsiteX47" fmla="*/ 2893833 w 4167940"/>
              <a:gd name="connsiteY47" fmla="*/ 4415604 h 4932782"/>
              <a:gd name="connsiteX48" fmla="*/ 2832110 w 4167940"/>
              <a:gd name="connsiteY48" fmla="*/ 4420993 h 4932782"/>
              <a:gd name="connsiteX49" fmla="*/ 2773130 w 4167940"/>
              <a:gd name="connsiteY49" fmla="*/ 4402013 h 4932782"/>
              <a:gd name="connsiteX50" fmla="*/ 2694520 w 4167940"/>
              <a:gd name="connsiteY50" fmla="*/ 4248485 h 4932782"/>
              <a:gd name="connsiteX51" fmla="*/ 3092419 w 4167940"/>
              <a:gd name="connsiteY51" fmla="*/ 714816 h 4932782"/>
              <a:gd name="connsiteX52" fmla="*/ 3264927 w 4167940"/>
              <a:gd name="connsiteY52" fmla="*/ 577225 h 4932782"/>
              <a:gd name="connsiteX53" fmla="*/ 2500497 w 4167940"/>
              <a:gd name="connsiteY53" fmla="*/ 491149 h 4932782"/>
              <a:gd name="connsiteX54" fmla="*/ 2500497 w 4167940"/>
              <a:gd name="connsiteY54" fmla="*/ 491149 h 4932782"/>
              <a:gd name="connsiteX55" fmla="*/ 2638087 w 4167940"/>
              <a:gd name="connsiteY55" fmla="*/ 663657 h 4932782"/>
              <a:gd name="connsiteX56" fmla="*/ 2240187 w 4167940"/>
              <a:gd name="connsiteY56" fmla="*/ 4197326 h 4932782"/>
              <a:gd name="connsiteX57" fmla="*/ 2129403 w 4167940"/>
              <a:gd name="connsiteY57" fmla="*/ 4329527 h 4932782"/>
              <a:gd name="connsiteX58" fmla="*/ 2067680 w 4167940"/>
              <a:gd name="connsiteY58" fmla="*/ 4334916 h 4932782"/>
              <a:gd name="connsiteX59" fmla="*/ 2008700 w 4167940"/>
              <a:gd name="connsiteY59" fmla="*/ 4315936 h 4932782"/>
              <a:gd name="connsiteX60" fmla="*/ 1930090 w 4167940"/>
              <a:gd name="connsiteY60" fmla="*/ 4162408 h 4932782"/>
              <a:gd name="connsiteX61" fmla="*/ 2327989 w 4167940"/>
              <a:gd name="connsiteY61" fmla="*/ 628739 h 4932782"/>
              <a:gd name="connsiteX62" fmla="*/ 2500497 w 4167940"/>
              <a:gd name="connsiteY62" fmla="*/ 491149 h 4932782"/>
              <a:gd name="connsiteX63" fmla="*/ 1736069 w 4167940"/>
              <a:gd name="connsiteY63" fmla="*/ 405073 h 4932782"/>
              <a:gd name="connsiteX64" fmla="*/ 1736069 w 4167940"/>
              <a:gd name="connsiteY64" fmla="*/ 405074 h 4932782"/>
              <a:gd name="connsiteX65" fmla="*/ 1873659 w 4167940"/>
              <a:gd name="connsiteY65" fmla="*/ 577581 h 4932782"/>
              <a:gd name="connsiteX66" fmla="*/ 1475760 w 4167940"/>
              <a:gd name="connsiteY66" fmla="*/ 4111250 h 4932782"/>
              <a:gd name="connsiteX67" fmla="*/ 1364976 w 4167940"/>
              <a:gd name="connsiteY67" fmla="*/ 4243451 h 4932782"/>
              <a:gd name="connsiteX68" fmla="*/ 1303253 w 4167940"/>
              <a:gd name="connsiteY68" fmla="*/ 4248840 h 4932782"/>
              <a:gd name="connsiteX69" fmla="*/ 1244273 w 4167940"/>
              <a:gd name="connsiteY69" fmla="*/ 4229860 h 4932782"/>
              <a:gd name="connsiteX70" fmla="*/ 1165662 w 4167940"/>
              <a:gd name="connsiteY70" fmla="*/ 4076332 h 4932782"/>
              <a:gd name="connsiteX71" fmla="*/ 1563561 w 4167940"/>
              <a:gd name="connsiteY71" fmla="*/ 542663 h 4932782"/>
              <a:gd name="connsiteX72" fmla="*/ 1736069 w 4167940"/>
              <a:gd name="connsiteY72" fmla="*/ 405073 h 4932782"/>
              <a:gd name="connsiteX73" fmla="*/ 1335829 w 4167940"/>
              <a:gd name="connsiteY73" fmla="*/ 360004 h 4932782"/>
              <a:gd name="connsiteX74" fmla="*/ 1335829 w 4167940"/>
              <a:gd name="connsiteY74" fmla="*/ 360006 h 4932782"/>
              <a:gd name="connsiteX75" fmla="*/ 1473419 w 4167940"/>
              <a:gd name="connsiteY75" fmla="*/ 532514 h 4932782"/>
              <a:gd name="connsiteX76" fmla="*/ 1075520 w 4167940"/>
              <a:gd name="connsiteY76" fmla="*/ 4066182 h 4932782"/>
              <a:gd name="connsiteX77" fmla="*/ 964736 w 4167940"/>
              <a:gd name="connsiteY77" fmla="*/ 4198383 h 4932782"/>
              <a:gd name="connsiteX78" fmla="*/ 903013 w 4167940"/>
              <a:gd name="connsiteY78" fmla="*/ 4203772 h 4932782"/>
              <a:gd name="connsiteX79" fmla="*/ 844033 w 4167940"/>
              <a:gd name="connsiteY79" fmla="*/ 4184792 h 4932782"/>
              <a:gd name="connsiteX80" fmla="*/ 765422 w 4167940"/>
              <a:gd name="connsiteY80" fmla="*/ 4031264 h 4932782"/>
              <a:gd name="connsiteX81" fmla="*/ 1163321 w 4167940"/>
              <a:gd name="connsiteY81" fmla="*/ 497595 h 4932782"/>
              <a:gd name="connsiteX82" fmla="*/ 1335829 w 4167940"/>
              <a:gd name="connsiteY82" fmla="*/ 360004 h 4932782"/>
              <a:gd name="connsiteX83" fmla="*/ 571400 w 4167940"/>
              <a:gd name="connsiteY83" fmla="*/ 273929 h 4932782"/>
              <a:gd name="connsiteX84" fmla="*/ 571400 w 4167940"/>
              <a:gd name="connsiteY84" fmla="*/ 273930 h 4932782"/>
              <a:gd name="connsiteX85" fmla="*/ 708990 w 4167940"/>
              <a:gd name="connsiteY85" fmla="*/ 446438 h 4932782"/>
              <a:gd name="connsiteX86" fmla="*/ 311090 w 4167940"/>
              <a:gd name="connsiteY86" fmla="*/ 3980106 h 4932782"/>
              <a:gd name="connsiteX87" fmla="*/ 200306 w 4167940"/>
              <a:gd name="connsiteY87" fmla="*/ 4112307 h 4932782"/>
              <a:gd name="connsiteX88" fmla="*/ 138583 w 4167940"/>
              <a:gd name="connsiteY88" fmla="*/ 4117696 h 4932782"/>
              <a:gd name="connsiteX89" fmla="*/ 79603 w 4167940"/>
              <a:gd name="connsiteY89" fmla="*/ 4098716 h 4932782"/>
              <a:gd name="connsiteX90" fmla="*/ 993 w 4167940"/>
              <a:gd name="connsiteY90" fmla="*/ 3945188 h 4932782"/>
              <a:gd name="connsiteX91" fmla="*/ 398892 w 4167940"/>
              <a:gd name="connsiteY91" fmla="*/ 411519 h 4932782"/>
              <a:gd name="connsiteX92" fmla="*/ 571400 w 4167940"/>
              <a:gd name="connsiteY92" fmla="*/ 273929 h 4932782"/>
              <a:gd name="connsiteX93" fmla="*/ 2168629 w 4167940"/>
              <a:gd name="connsiteY93" fmla="*/ 993 h 4932782"/>
              <a:gd name="connsiteX94" fmla="*/ 2168629 w 4167940"/>
              <a:gd name="connsiteY94" fmla="*/ 995 h 4932782"/>
              <a:gd name="connsiteX95" fmla="*/ 2306219 w 4167940"/>
              <a:gd name="connsiteY95" fmla="*/ 173503 h 4932782"/>
              <a:gd name="connsiteX96" fmla="*/ 1908320 w 4167940"/>
              <a:gd name="connsiteY96" fmla="*/ 3707171 h 4932782"/>
              <a:gd name="connsiteX97" fmla="*/ 1797536 w 4167940"/>
              <a:gd name="connsiteY97" fmla="*/ 3839372 h 4932782"/>
              <a:gd name="connsiteX98" fmla="*/ 1735813 w 4167940"/>
              <a:gd name="connsiteY98" fmla="*/ 3844761 h 4932782"/>
              <a:gd name="connsiteX99" fmla="*/ 1676833 w 4167940"/>
              <a:gd name="connsiteY99" fmla="*/ 3825781 h 4932782"/>
              <a:gd name="connsiteX100" fmla="*/ 1598222 w 4167940"/>
              <a:gd name="connsiteY100" fmla="*/ 3672253 h 4932782"/>
              <a:gd name="connsiteX101" fmla="*/ 1996121 w 4167940"/>
              <a:gd name="connsiteY101" fmla="*/ 138584 h 4932782"/>
              <a:gd name="connsiteX102" fmla="*/ 2168629 w 4167940"/>
              <a:gd name="connsiteY102" fmla="*/ 993 h 493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4167940" h="4932782">
                <a:moveTo>
                  <a:pt x="3596540" y="4507069"/>
                </a:moveTo>
                <a:lnTo>
                  <a:pt x="3596540" y="4507069"/>
                </a:lnTo>
                <a:lnTo>
                  <a:pt x="3596539" y="4507069"/>
                </a:lnTo>
                <a:close/>
                <a:moveTo>
                  <a:pt x="3594359" y="1089014"/>
                </a:moveTo>
                <a:lnTo>
                  <a:pt x="3594359" y="1089015"/>
                </a:lnTo>
                <a:cubicBezTo>
                  <a:pt x="3679990" y="1098657"/>
                  <a:pt x="3741591" y="1175892"/>
                  <a:pt x="3731949" y="1261523"/>
                </a:cubicBezTo>
                <a:lnTo>
                  <a:pt x="3334049" y="4795192"/>
                </a:lnTo>
                <a:cubicBezTo>
                  <a:pt x="3326818" y="4859415"/>
                  <a:pt x="3281565" y="4910122"/>
                  <a:pt x="3223265" y="4927393"/>
                </a:cubicBezTo>
                <a:lnTo>
                  <a:pt x="3161542" y="4932782"/>
                </a:lnTo>
                <a:lnTo>
                  <a:pt x="3102562" y="4913802"/>
                </a:lnTo>
                <a:cubicBezTo>
                  <a:pt x="3049563" y="4883998"/>
                  <a:pt x="3016721" y="4824498"/>
                  <a:pt x="3023952" y="4760274"/>
                </a:cubicBezTo>
                <a:lnTo>
                  <a:pt x="3421851" y="1226604"/>
                </a:lnTo>
                <a:cubicBezTo>
                  <a:pt x="3431493" y="1140974"/>
                  <a:pt x="3508728" y="1079372"/>
                  <a:pt x="3594359" y="1089014"/>
                </a:cubicBezTo>
                <a:close/>
                <a:moveTo>
                  <a:pt x="2829929" y="1002939"/>
                </a:moveTo>
                <a:lnTo>
                  <a:pt x="2829929" y="1002939"/>
                </a:lnTo>
                <a:cubicBezTo>
                  <a:pt x="2915560" y="1012582"/>
                  <a:pt x="2977161" y="1089816"/>
                  <a:pt x="2967519" y="1175447"/>
                </a:cubicBezTo>
                <a:lnTo>
                  <a:pt x="2569619" y="4709116"/>
                </a:lnTo>
                <a:cubicBezTo>
                  <a:pt x="2562387" y="4773339"/>
                  <a:pt x="2517135" y="4824046"/>
                  <a:pt x="2458835" y="4841317"/>
                </a:cubicBezTo>
                <a:lnTo>
                  <a:pt x="2397112" y="4846706"/>
                </a:lnTo>
                <a:lnTo>
                  <a:pt x="2338132" y="4827726"/>
                </a:lnTo>
                <a:cubicBezTo>
                  <a:pt x="2285133" y="4797922"/>
                  <a:pt x="2252290" y="4738422"/>
                  <a:pt x="2259522" y="4674198"/>
                </a:cubicBezTo>
                <a:lnTo>
                  <a:pt x="2657421" y="1140528"/>
                </a:lnTo>
                <a:cubicBezTo>
                  <a:pt x="2667063" y="1054898"/>
                  <a:pt x="2744298" y="993296"/>
                  <a:pt x="2829929" y="1002939"/>
                </a:cubicBezTo>
                <a:close/>
                <a:moveTo>
                  <a:pt x="900831" y="785718"/>
                </a:moveTo>
                <a:lnTo>
                  <a:pt x="900831" y="785719"/>
                </a:lnTo>
                <a:cubicBezTo>
                  <a:pt x="986462" y="795361"/>
                  <a:pt x="1048063" y="872596"/>
                  <a:pt x="1038421" y="958227"/>
                </a:cubicBezTo>
                <a:lnTo>
                  <a:pt x="640522" y="4491895"/>
                </a:lnTo>
                <a:cubicBezTo>
                  <a:pt x="633290" y="4556118"/>
                  <a:pt x="588037" y="4606825"/>
                  <a:pt x="529738" y="4624096"/>
                </a:cubicBezTo>
                <a:lnTo>
                  <a:pt x="468015" y="4629485"/>
                </a:lnTo>
                <a:lnTo>
                  <a:pt x="409035" y="4610505"/>
                </a:lnTo>
                <a:cubicBezTo>
                  <a:pt x="356036" y="4580701"/>
                  <a:pt x="323193" y="4521201"/>
                  <a:pt x="330424" y="4456977"/>
                </a:cubicBezTo>
                <a:lnTo>
                  <a:pt x="728323" y="923308"/>
                </a:lnTo>
                <a:cubicBezTo>
                  <a:pt x="737965" y="837677"/>
                  <a:pt x="815200" y="776076"/>
                  <a:pt x="900831" y="785718"/>
                </a:cubicBezTo>
                <a:close/>
                <a:moveTo>
                  <a:pt x="4029357" y="663301"/>
                </a:moveTo>
                <a:lnTo>
                  <a:pt x="4029357" y="663302"/>
                </a:lnTo>
                <a:cubicBezTo>
                  <a:pt x="4114988" y="672944"/>
                  <a:pt x="4176589" y="750179"/>
                  <a:pt x="4166947" y="835810"/>
                </a:cubicBezTo>
                <a:lnTo>
                  <a:pt x="3769047" y="4369479"/>
                </a:lnTo>
                <a:cubicBezTo>
                  <a:pt x="3761815" y="4433702"/>
                  <a:pt x="3716563" y="4484409"/>
                  <a:pt x="3658263" y="4501680"/>
                </a:cubicBezTo>
                <a:lnTo>
                  <a:pt x="3596540" y="4507069"/>
                </a:lnTo>
                <a:lnTo>
                  <a:pt x="3537560" y="4488089"/>
                </a:lnTo>
                <a:cubicBezTo>
                  <a:pt x="3484561" y="4458285"/>
                  <a:pt x="3451719" y="4398784"/>
                  <a:pt x="3458950" y="4334561"/>
                </a:cubicBezTo>
                <a:lnTo>
                  <a:pt x="3856849" y="800892"/>
                </a:lnTo>
                <a:cubicBezTo>
                  <a:pt x="3866491" y="715261"/>
                  <a:pt x="3943726" y="653659"/>
                  <a:pt x="4029357" y="663301"/>
                </a:cubicBezTo>
                <a:close/>
                <a:moveTo>
                  <a:pt x="3264927" y="577225"/>
                </a:moveTo>
                <a:lnTo>
                  <a:pt x="3264927" y="577226"/>
                </a:lnTo>
                <a:cubicBezTo>
                  <a:pt x="3350558" y="586869"/>
                  <a:pt x="3412159" y="664104"/>
                  <a:pt x="3402517" y="749734"/>
                </a:cubicBezTo>
                <a:lnTo>
                  <a:pt x="3004617" y="4283403"/>
                </a:lnTo>
                <a:cubicBezTo>
                  <a:pt x="2997385" y="4347626"/>
                  <a:pt x="2952133" y="4398333"/>
                  <a:pt x="2893833" y="4415604"/>
                </a:cubicBezTo>
                <a:lnTo>
                  <a:pt x="2832110" y="4420993"/>
                </a:lnTo>
                <a:lnTo>
                  <a:pt x="2773130" y="4402013"/>
                </a:lnTo>
                <a:cubicBezTo>
                  <a:pt x="2720131" y="4372209"/>
                  <a:pt x="2687288" y="4312708"/>
                  <a:pt x="2694520" y="4248485"/>
                </a:cubicBezTo>
                <a:lnTo>
                  <a:pt x="3092419" y="714816"/>
                </a:lnTo>
                <a:cubicBezTo>
                  <a:pt x="3102061" y="629185"/>
                  <a:pt x="3179296" y="567583"/>
                  <a:pt x="3264927" y="577225"/>
                </a:cubicBezTo>
                <a:close/>
                <a:moveTo>
                  <a:pt x="2500497" y="491149"/>
                </a:moveTo>
                <a:lnTo>
                  <a:pt x="2500497" y="491149"/>
                </a:lnTo>
                <a:cubicBezTo>
                  <a:pt x="2586128" y="500792"/>
                  <a:pt x="2647729" y="578027"/>
                  <a:pt x="2638087" y="663657"/>
                </a:cubicBezTo>
                <a:lnTo>
                  <a:pt x="2240187" y="4197326"/>
                </a:lnTo>
                <a:cubicBezTo>
                  <a:pt x="2232955" y="4261549"/>
                  <a:pt x="2187703" y="4312256"/>
                  <a:pt x="2129403" y="4329527"/>
                </a:cubicBezTo>
                <a:lnTo>
                  <a:pt x="2067680" y="4334916"/>
                </a:lnTo>
                <a:lnTo>
                  <a:pt x="2008700" y="4315936"/>
                </a:lnTo>
                <a:cubicBezTo>
                  <a:pt x="1955701" y="4286132"/>
                  <a:pt x="1922859" y="4226631"/>
                  <a:pt x="1930090" y="4162408"/>
                </a:cubicBezTo>
                <a:lnTo>
                  <a:pt x="2327989" y="628739"/>
                </a:lnTo>
                <a:cubicBezTo>
                  <a:pt x="2337631" y="543108"/>
                  <a:pt x="2414866" y="481506"/>
                  <a:pt x="2500497" y="491149"/>
                </a:cubicBezTo>
                <a:close/>
                <a:moveTo>
                  <a:pt x="1736069" y="405073"/>
                </a:moveTo>
                <a:lnTo>
                  <a:pt x="1736069" y="405074"/>
                </a:lnTo>
                <a:cubicBezTo>
                  <a:pt x="1821700" y="414716"/>
                  <a:pt x="1883301" y="491951"/>
                  <a:pt x="1873659" y="577581"/>
                </a:cubicBezTo>
                <a:lnTo>
                  <a:pt x="1475760" y="4111250"/>
                </a:lnTo>
                <a:cubicBezTo>
                  <a:pt x="1468528" y="4175473"/>
                  <a:pt x="1423275" y="4226180"/>
                  <a:pt x="1364976" y="4243451"/>
                </a:cubicBezTo>
                <a:lnTo>
                  <a:pt x="1303253" y="4248840"/>
                </a:lnTo>
                <a:lnTo>
                  <a:pt x="1244273" y="4229860"/>
                </a:lnTo>
                <a:cubicBezTo>
                  <a:pt x="1191274" y="4200056"/>
                  <a:pt x="1158431" y="4140555"/>
                  <a:pt x="1165662" y="4076332"/>
                </a:cubicBezTo>
                <a:lnTo>
                  <a:pt x="1563561" y="542663"/>
                </a:lnTo>
                <a:cubicBezTo>
                  <a:pt x="1573203" y="457032"/>
                  <a:pt x="1650438" y="395431"/>
                  <a:pt x="1736069" y="405073"/>
                </a:cubicBezTo>
                <a:close/>
                <a:moveTo>
                  <a:pt x="1335829" y="360004"/>
                </a:moveTo>
                <a:lnTo>
                  <a:pt x="1335829" y="360006"/>
                </a:lnTo>
                <a:cubicBezTo>
                  <a:pt x="1421460" y="369648"/>
                  <a:pt x="1483061" y="446883"/>
                  <a:pt x="1473419" y="532514"/>
                </a:cubicBezTo>
                <a:lnTo>
                  <a:pt x="1075520" y="4066182"/>
                </a:lnTo>
                <a:cubicBezTo>
                  <a:pt x="1068288" y="4130405"/>
                  <a:pt x="1023035" y="4181112"/>
                  <a:pt x="964736" y="4198383"/>
                </a:cubicBezTo>
                <a:lnTo>
                  <a:pt x="903013" y="4203772"/>
                </a:lnTo>
                <a:lnTo>
                  <a:pt x="844033" y="4184792"/>
                </a:lnTo>
                <a:cubicBezTo>
                  <a:pt x="791034" y="4154988"/>
                  <a:pt x="758191" y="4095488"/>
                  <a:pt x="765422" y="4031264"/>
                </a:cubicBezTo>
                <a:lnTo>
                  <a:pt x="1163321" y="497595"/>
                </a:lnTo>
                <a:cubicBezTo>
                  <a:pt x="1172963" y="411964"/>
                  <a:pt x="1250198" y="350363"/>
                  <a:pt x="1335829" y="360004"/>
                </a:cubicBezTo>
                <a:close/>
                <a:moveTo>
                  <a:pt x="571400" y="273929"/>
                </a:moveTo>
                <a:lnTo>
                  <a:pt x="571400" y="273930"/>
                </a:lnTo>
                <a:cubicBezTo>
                  <a:pt x="657031" y="283572"/>
                  <a:pt x="718632" y="360807"/>
                  <a:pt x="708990" y="446438"/>
                </a:cubicBezTo>
                <a:lnTo>
                  <a:pt x="311090" y="3980106"/>
                </a:lnTo>
                <a:cubicBezTo>
                  <a:pt x="303858" y="4044329"/>
                  <a:pt x="258606" y="4095036"/>
                  <a:pt x="200306" y="4112307"/>
                </a:cubicBezTo>
                <a:lnTo>
                  <a:pt x="138583" y="4117696"/>
                </a:lnTo>
                <a:lnTo>
                  <a:pt x="79603" y="4098716"/>
                </a:lnTo>
                <a:cubicBezTo>
                  <a:pt x="26604" y="4068912"/>
                  <a:pt x="-6239" y="4009411"/>
                  <a:pt x="993" y="3945188"/>
                </a:cubicBezTo>
                <a:lnTo>
                  <a:pt x="398892" y="411519"/>
                </a:lnTo>
                <a:cubicBezTo>
                  <a:pt x="408534" y="325888"/>
                  <a:pt x="485769" y="264287"/>
                  <a:pt x="571400" y="273929"/>
                </a:cubicBezTo>
                <a:close/>
                <a:moveTo>
                  <a:pt x="2168629" y="993"/>
                </a:moveTo>
                <a:lnTo>
                  <a:pt x="2168629" y="995"/>
                </a:lnTo>
                <a:cubicBezTo>
                  <a:pt x="2254260" y="10637"/>
                  <a:pt x="2315861" y="87872"/>
                  <a:pt x="2306219" y="173503"/>
                </a:cubicBezTo>
                <a:lnTo>
                  <a:pt x="1908320" y="3707171"/>
                </a:lnTo>
                <a:cubicBezTo>
                  <a:pt x="1901088" y="3771394"/>
                  <a:pt x="1855835" y="3822101"/>
                  <a:pt x="1797536" y="3839372"/>
                </a:cubicBezTo>
                <a:lnTo>
                  <a:pt x="1735813" y="3844761"/>
                </a:lnTo>
                <a:lnTo>
                  <a:pt x="1676833" y="3825781"/>
                </a:lnTo>
                <a:cubicBezTo>
                  <a:pt x="1623834" y="3795977"/>
                  <a:pt x="1590991" y="3736477"/>
                  <a:pt x="1598222" y="3672253"/>
                </a:cubicBezTo>
                <a:lnTo>
                  <a:pt x="1996121" y="138584"/>
                </a:lnTo>
                <a:cubicBezTo>
                  <a:pt x="2005763" y="52953"/>
                  <a:pt x="2082998" y="-8648"/>
                  <a:pt x="2168629" y="993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209107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4613294" y="3521499"/>
            <a:ext cx="2919622" cy="510335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44022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5117796" y="1670709"/>
            <a:ext cx="1991302" cy="349735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5582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7341086" y="3187793"/>
            <a:ext cx="2908549" cy="184708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4" name="Picture Placeholder 1"/>
          <p:cNvSpPr>
            <a:spLocks noGrp="1"/>
          </p:cNvSpPr>
          <p:nvPr>
            <p:ph type="pic" sz="quarter" idx="24"/>
          </p:nvPr>
        </p:nvSpPr>
        <p:spPr>
          <a:xfrm>
            <a:off x="1930377" y="3187793"/>
            <a:ext cx="2908549" cy="184708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5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4452513" y="3544622"/>
            <a:ext cx="3281748" cy="2071116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5496224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1" y="0"/>
            <a:ext cx="5921829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  <p:sp>
        <p:nvSpPr>
          <p:cNvPr id="3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2232845" y="1935358"/>
            <a:ext cx="1464905" cy="2562502"/>
          </a:xfrm>
          <a:prstGeom prst="rect">
            <a:avLst/>
          </a:prstGeom>
          <a:pattFill prst="dashVert">
            <a:fgClr>
              <a:schemeClr val="tx1"/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aseline="0">
                <a:latin typeface="Source Sans Pro" charset="0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260609" y="2753345"/>
            <a:ext cx="3525238" cy="2426686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40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664846" y="1519761"/>
            <a:ext cx="1899862" cy="331447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2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3463166" y="1438481"/>
            <a:ext cx="1991302" cy="349735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55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5588712" y="1491715"/>
            <a:ext cx="2722520" cy="202891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56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581898" y="3520626"/>
            <a:ext cx="1921988" cy="138429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3858994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22"/>
          </p:nvPr>
        </p:nvSpPr>
        <p:spPr>
          <a:xfrm>
            <a:off x="7346032" y="1573578"/>
            <a:ext cx="5958777" cy="376320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4934432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907314"/>
            <a:ext cx="12192000" cy="950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1"/>
          <p:cNvSpPr>
            <a:spLocks noGrp="1"/>
          </p:cNvSpPr>
          <p:nvPr>
            <p:ph type="pic" sz="quarter" idx="19"/>
          </p:nvPr>
        </p:nvSpPr>
        <p:spPr>
          <a:xfrm>
            <a:off x="1348958" y="5355771"/>
            <a:ext cx="1939959" cy="353220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4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3993366" y="3933371"/>
            <a:ext cx="1939959" cy="354414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5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6665070" y="5355771"/>
            <a:ext cx="1939959" cy="353220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6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9323126" y="3933371"/>
            <a:ext cx="1939959" cy="354414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3833466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68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1331922" y="1203794"/>
            <a:ext cx="4311730" cy="4301385"/>
          </a:xfrm>
          <a:custGeom>
            <a:avLst/>
            <a:gdLst>
              <a:gd name="connsiteX0" fmla="*/ 1103914 w 4311730"/>
              <a:gd name="connsiteY0" fmla="*/ 3347949 h 4301385"/>
              <a:gd name="connsiteX1" fmla="*/ 1158579 w 4311730"/>
              <a:gd name="connsiteY1" fmla="*/ 3360416 h 4301385"/>
              <a:gd name="connsiteX2" fmla="*/ 2647422 w 4311730"/>
              <a:gd name="connsiteY2" fmla="*/ 4031432 h 4301385"/>
              <a:gd name="connsiteX3" fmla="*/ 2718131 w 4311730"/>
              <a:gd name="connsiteY3" fmla="*/ 4218172 h 4301385"/>
              <a:gd name="connsiteX4" fmla="*/ 2531391 w 4311730"/>
              <a:gd name="connsiteY4" fmla="*/ 4288881 h 4301385"/>
              <a:gd name="connsiteX5" fmla="*/ 1042548 w 4311730"/>
              <a:gd name="connsiteY5" fmla="*/ 3617864 h 4301385"/>
              <a:gd name="connsiteX6" fmla="*/ 971839 w 4311730"/>
              <a:gd name="connsiteY6" fmla="*/ 3431125 h 4301385"/>
              <a:gd name="connsiteX7" fmla="*/ 1103914 w 4311730"/>
              <a:gd name="connsiteY7" fmla="*/ 3347949 h 4301385"/>
              <a:gd name="connsiteX8" fmla="*/ 851821 w 4311730"/>
              <a:gd name="connsiteY8" fmla="*/ 2848575 h 4301385"/>
              <a:gd name="connsiteX9" fmla="*/ 900509 w 4311730"/>
              <a:gd name="connsiteY9" fmla="*/ 2859678 h 4301385"/>
              <a:gd name="connsiteX10" fmla="*/ 3275747 w 4311730"/>
              <a:gd name="connsiteY10" fmla="*/ 3930189 h 4301385"/>
              <a:gd name="connsiteX11" fmla="*/ 3338725 w 4311730"/>
              <a:gd name="connsiteY11" fmla="*/ 4096514 h 4301385"/>
              <a:gd name="connsiteX12" fmla="*/ 3172401 w 4311730"/>
              <a:gd name="connsiteY12" fmla="*/ 4159492 h 4301385"/>
              <a:gd name="connsiteX13" fmla="*/ 797163 w 4311730"/>
              <a:gd name="connsiteY13" fmla="*/ 3088981 h 4301385"/>
              <a:gd name="connsiteX14" fmla="*/ 734185 w 4311730"/>
              <a:gd name="connsiteY14" fmla="*/ 2922657 h 4301385"/>
              <a:gd name="connsiteX15" fmla="*/ 851821 w 4311730"/>
              <a:gd name="connsiteY15" fmla="*/ 2848575 h 4301385"/>
              <a:gd name="connsiteX16" fmla="*/ 339746 w 4311730"/>
              <a:gd name="connsiteY16" fmla="*/ 2354122 h 4301385"/>
              <a:gd name="connsiteX17" fmla="*/ 339746 w 4311730"/>
              <a:gd name="connsiteY17" fmla="*/ 2354123 h 4301385"/>
              <a:gd name="connsiteX18" fmla="*/ 339746 w 4311730"/>
              <a:gd name="connsiteY18" fmla="*/ 2354123 h 4301385"/>
              <a:gd name="connsiteX19" fmla="*/ 458269 w 4311730"/>
              <a:gd name="connsiteY19" fmla="*/ 2279482 h 4301385"/>
              <a:gd name="connsiteX20" fmla="*/ 507324 w 4311730"/>
              <a:gd name="connsiteY20" fmla="*/ 2290670 h 4301385"/>
              <a:gd name="connsiteX21" fmla="*/ 3635217 w 4311730"/>
              <a:gd name="connsiteY21" fmla="*/ 3700399 h 4301385"/>
              <a:gd name="connsiteX22" fmla="*/ 3698670 w 4311730"/>
              <a:gd name="connsiteY22" fmla="*/ 3867978 h 4301385"/>
              <a:gd name="connsiteX23" fmla="*/ 3698669 w 4311730"/>
              <a:gd name="connsiteY23" fmla="*/ 3867977 h 4301385"/>
              <a:gd name="connsiteX24" fmla="*/ 3531091 w 4311730"/>
              <a:gd name="connsiteY24" fmla="*/ 3931431 h 4301385"/>
              <a:gd name="connsiteX25" fmla="*/ 403200 w 4311730"/>
              <a:gd name="connsiteY25" fmla="*/ 2521700 h 4301385"/>
              <a:gd name="connsiteX26" fmla="*/ 328559 w 4311730"/>
              <a:gd name="connsiteY26" fmla="*/ 2403177 h 4301385"/>
              <a:gd name="connsiteX27" fmla="*/ 339746 w 4311730"/>
              <a:gd name="connsiteY27" fmla="*/ 2354123 h 4301385"/>
              <a:gd name="connsiteX28" fmla="*/ 369089 w 4311730"/>
              <a:gd name="connsiteY28" fmla="*/ 2313250 h 4301385"/>
              <a:gd name="connsiteX29" fmla="*/ 458269 w 4311730"/>
              <a:gd name="connsiteY29" fmla="*/ 2279482 h 4301385"/>
              <a:gd name="connsiteX30" fmla="*/ 647889 w 4311730"/>
              <a:gd name="connsiteY30" fmla="*/ 2107223 h 4301385"/>
              <a:gd name="connsiteX31" fmla="*/ 647889 w 4311730"/>
              <a:gd name="connsiteY31" fmla="*/ 2107224 h 4301385"/>
              <a:gd name="connsiteX32" fmla="*/ 647889 w 4311730"/>
              <a:gd name="connsiteY32" fmla="*/ 2107224 h 4301385"/>
              <a:gd name="connsiteX33" fmla="*/ 766412 w 4311730"/>
              <a:gd name="connsiteY33" fmla="*/ 2032583 h 4301385"/>
              <a:gd name="connsiteX34" fmla="*/ 815467 w 4311730"/>
              <a:gd name="connsiteY34" fmla="*/ 2043771 h 4301385"/>
              <a:gd name="connsiteX35" fmla="*/ 3943360 w 4311730"/>
              <a:gd name="connsiteY35" fmla="*/ 3453500 h 4301385"/>
              <a:gd name="connsiteX36" fmla="*/ 4006813 w 4311730"/>
              <a:gd name="connsiteY36" fmla="*/ 3621079 h 4301385"/>
              <a:gd name="connsiteX37" fmla="*/ 4006812 w 4311730"/>
              <a:gd name="connsiteY37" fmla="*/ 3621078 h 4301385"/>
              <a:gd name="connsiteX38" fmla="*/ 3839234 w 4311730"/>
              <a:gd name="connsiteY38" fmla="*/ 3684532 h 4301385"/>
              <a:gd name="connsiteX39" fmla="*/ 711343 w 4311730"/>
              <a:gd name="connsiteY39" fmla="*/ 2274801 h 4301385"/>
              <a:gd name="connsiteX40" fmla="*/ 636702 w 4311730"/>
              <a:gd name="connsiteY40" fmla="*/ 2156278 h 4301385"/>
              <a:gd name="connsiteX41" fmla="*/ 647889 w 4311730"/>
              <a:gd name="connsiteY41" fmla="*/ 2107224 h 4301385"/>
              <a:gd name="connsiteX42" fmla="*/ 647889 w 4311730"/>
              <a:gd name="connsiteY42" fmla="*/ 2107224 h 4301385"/>
              <a:gd name="connsiteX43" fmla="*/ 677232 w 4311730"/>
              <a:gd name="connsiteY43" fmla="*/ 2066351 h 4301385"/>
              <a:gd name="connsiteX44" fmla="*/ 766412 w 4311730"/>
              <a:gd name="connsiteY44" fmla="*/ 2032583 h 4301385"/>
              <a:gd name="connsiteX45" fmla="*/ 11648 w 4311730"/>
              <a:gd name="connsiteY45" fmla="*/ 1431683 h 4301385"/>
              <a:gd name="connsiteX46" fmla="*/ 11648 w 4311730"/>
              <a:gd name="connsiteY46" fmla="*/ 1431684 h 4301385"/>
              <a:gd name="connsiteX47" fmla="*/ 11648 w 4311730"/>
              <a:gd name="connsiteY47" fmla="*/ 1431684 h 4301385"/>
              <a:gd name="connsiteX48" fmla="*/ 134688 w 4311730"/>
              <a:gd name="connsiteY48" fmla="*/ 1354198 h 4301385"/>
              <a:gd name="connsiteX49" fmla="*/ 185613 w 4311730"/>
              <a:gd name="connsiteY49" fmla="*/ 1365812 h 4301385"/>
              <a:gd name="connsiteX50" fmla="*/ 3797804 w 4311730"/>
              <a:gd name="connsiteY50" fmla="*/ 2993814 h 4301385"/>
              <a:gd name="connsiteX51" fmla="*/ 3863676 w 4311730"/>
              <a:gd name="connsiteY51" fmla="*/ 3167779 h 4301385"/>
              <a:gd name="connsiteX52" fmla="*/ 3863675 w 4311730"/>
              <a:gd name="connsiteY52" fmla="*/ 3167779 h 4301385"/>
              <a:gd name="connsiteX53" fmla="*/ 3689710 w 4311730"/>
              <a:gd name="connsiteY53" fmla="*/ 3233650 h 4301385"/>
              <a:gd name="connsiteX54" fmla="*/ 77520 w 4311730"/>
              <a:gd name="connsiteY54" fmla="*/ 1605648 h 4301385"/>
              <a:gd name="connsiteX55" fmla="*/ 35 w 4311730"/>
              <a:gd name="connsiteY55" fmla="*/ 1482608 h 4301385"/>
              <a:gd name="connsiteX56" fmla="*/ 11648 w 4311730"/>
              <a:gd name="connsiteY56" fmla="*/ 1431684 h 4301385"/>
              <a:gd name="connsiteX57" fmla="*/ 11648 w 4311730"/>
              <a:gd name="connsiteY57" fmla="*/ 1431684 h 4301385"/>
              <a:gd name="connsiteX58" fmla="*/ 42109 w 4311730"/>
              <a:gd name="connsiteY58" fmla="*/ 1389253 h 4301385"/>
              <a:gd name="connsiteX59" fmla="*/ 134688 w 4311730"/>
              <a:gd name="connsiteY59" fmla="*/ 1354198 h 4301385"/>
              <a:gd name="connsiteX60" fmla="*/ 448054 w 4311730"/>
              <a:gd name="connsiteY60" fmla="*/ 1234283 h 4301385"/>
              <a:gd name="connsiteX61" fmla="*/ 448054 w 4311730"/>
              <a:gd name="connsiteY61" fmla="*/ 1234284 h 4301385"/>
              <a:gd name="connsiteX62" fmla="*/ 448053 w 4311730"/>
              <a:gd name="connsiteY62" fmla="*/ 1234284 h 4301385"/>
              <a:gd name="connsiteX63" fmla="*/ 571093 w 4311730"/>
              <a:gd name="connsiteY63" fmla="*/ 1156798 h 4301385"/>
              <a:gd name="connsiteX64" fmla="*/ 622018 w 4311730"/>
              <a:gd name="connsiteY64" fmla="*/ 1168412 h 4301385"/>
              <a:gd name="connsiteX65" fmla="*/ 4234209 w 4311730"/>
              <a:gd name="connsiteY65" fmla="*/ 2796414 h 4301385"/>
              <a:gd name="connsiteX66" fmla="*/ 4300081 w 4311730"/>
              <a:gd name="connsiteY66" fmla="*/ 2970379 h 4301385"/>
              <a:gd name="connsiteX67" fmla="*/ 4300080 w 4311730"/>
              <a:gd name="connsiteY67" fmla="*/ 2970378 h 4301385"/>
              <a:gd name="connsiteX68" fmla="*/ 4126115 w 4311730"/>
              <a:gd name="connsiteY68" fmla="*/ 3036250 h 4301385"/>
              <a:gd name="connsiteX69" fmla="*/ 513925 w 4311730"/>
              <a:gd name="connsiteY69" fmla="*/ 1408248 h 4301385"/>
              <a:gd name="connsiteX70" fmla="*/ 436440 w 4311730"/>
              <a:gd name="connsiteY70" fmla="*/ 1285208 h 4301385"/>
              <a:gd name="connsiteX71" fmla="*/ 448054 w 4311730"/>
              <a:gd name="connsiteY71" fmla="*/ 1234284 h 4301385"/>
              <a:gd name="connsiteX72" fmla="*/ 478514 w 4311730"/>
              <a:gd name="connsiteY72" fmla="*/ 1191853 h 4301385"/>
              <a:gd name="connsiteX73" fmla="*/ 571093 w 4311730"/>
              <a:gd name="connsiteY73" fmla="*/ 1156798 h 4301385"/>
              <a:gd name="connsiteX74" fmla="*/ 742332 w 4311730"/>
              <a:gd name="connsiteY74" fmla="*/ 801205 h 4301385"/>
              <a:gd name="connsiteX75" fmla="*/ 799599 w 4311730"/>
              <a:gd name="connsiteY75" fmla="*/ 814265 h 4301385"/>
              <a:gd name="connsiteX76" fmla="*/ 3534484 w 4311730"/>
              <a:gd name="connsiteY76" fmla="*/ 2046868 h 4301385"/>
              <a:gd name="connsiteX77" fmla="*/ 3608560 w 4311730"/>
              <a:gd name="connsiteY77" fmla="*/ 2242499 h 4301385"/>
              <a:gd name="connsiteX78" fmla="*/ 3412928 w 4311730"/>
              <a:gd name="connsiteY78" fmla="*/ 2316575 h 4301385"/>
              <a:gd name="connsiteX79" fmla="*/ 678044 w 4311730"/>
              <a:gd name="connsiteY79" fmla="*/ 1083972 h 4301385"/>
              <a:gd name="connsiteX80" fmla="*/ 603968 w 4311730"/>
              <a:gd name="connsiteY80" fmla="*/ 888341 h 4301385"/>
              <a:gd name="connsiteX81" fmla="*/ 742332 w 4311730"/>
              <a:gd name="connsiteY81" fmla="*/ 801205 h 4301385"/>
              <a:gd name="connsiteX82" fmla="*/ 670421 w 4311730"/>
              <a:gd name="connsiteY82" fmla="*/ 483176 h 4301385"/>
              <a:gd name="connsiteX83" fmla="*/ 670421 w 4311730"/>
              <a:gd name="connsiteY83" fmla="*/ 483176 h 4301385"/>
              <a:gd name="connsiteX84" fmla="*/ 670421 w 4311730"/>
              <a:gd name="connsiteY84" fmla="*/ 483176 h 4301385"/>
              <a:gd name="connsiteX85" fmla="*/ 815074 w 4311730"/>
              <a:gd name="connsiteY85" fmla="*/ 392081 h 4301385"/>
              <a:gd name="connsiteX86" fmla="*/ 874944 w 4311730"/>
              <a:gd name="connsiteY86" fmla="*/ 405734 h 4301385"/>
              <a:gd name="connsiteX87" fmla="*/ 3790657 w 4311730"/>
              <a:gd name="connsiteY87" fmla="*/ 1719835 h 4301385"/>
              <a:gd name="connsiteX88" fmla="*/ 3868099 w 4311730"/>
              <a:gd name="connsiteY88" fmla="*/ 1924358 h 4301385"/>
              <a:gd name="connsiteX89" fmla="*/ 3868098 w 4311730"/>
              <a:gd name="connsiteY89" fmla="*/ 1924358 h 4301385"/>
              <a:gd name="connsiteX90" fmla="*/ 3663575 w 4311730"/>
              <a:gd name="connsiteY90" fmla="*/ 2001800 h 4301385"/>
              <a:gd name="connsiteX91" fmla="*/ 747864 w 4311730"/>
              <a:gd name="connsiteY91" fmla="*/ 687699 h 4301385"/>
              <a:gd name="connsiteX92" fmla="*/ 656768 w 4311730"/>
              <a:gd name="connsiteY92" fmla="*/ 543046 h 4301385"/>
              <a:gd name="connsiteX93" fmla="*/ 670421 w 4311730"/>
              <a:gd name="connsiteY93" fmla="*/ 483176 h 4301385"/>
              <a:gd name="connsiteX94" fmla="*/ 706233 w 4311730"/>
              <a:gd name="connsiteY94" fmla="*/ 433293 h 4301385"/>
              <a:gd name="connsiteX95" fmla="*/ 815074 w 4311730"/>
              <a:gd name="connsiteY95" fmla="*/ 392081 h 4301385"/>
              <a:gd name="connsiteX96" fmla="*/ 1388748 w 4311730"/>
              <a:gd name="connsiteY96" fmla="*/ 236482 h 4301385"/>
              <a:gd name="connsiteX97" fmla="*/ 1443412 w 4311730"/>
              <a:gd name="connsiteY97" fmla="*/ 248948 h 4301385"/>
              <a:gd name="connsiteX98" fmla="*/ 3406288 w 4311730"/>
              <a:gd name="connsiteY98" fmla="*/ 1133609 h 4301385"/>
              <a:gd name="connsiteX99" fmla="*/ 3476997 w 4311730"/>
              <a:gd name="connsiteY99" fmla="*/ 1320349 h 4301385"/>
              <a:gd name="connsiteX100" fmla="*/ 3290257 w 4311730"/>
              <a:gd name="connsiteY100" fmla="*/ 1391058 h 4301385"/>
              <a:gd name="connsiteX101" fmla="*/ 1327381 w 4311730"/>
              <a:gd name="connsiteY101" fmla="*/ 506397 h 4301385"/>
              <a:gd name="connsiteX102" fmla="*/ 1256672 w 4311730"/>
              <a:gd name="connsiteY102" fmla="*/ 319657 h 4301385"/>
              <a:gd name="connsiteX103" fmla="*/ 1388748 w 4311730"/>
              <a:gd name="connsiteY103" fmla="*/ 236482 h 4301385"/>
              <a:gd name="connsiteX104" fmla="*/ 1780474 w 4311730"/>
              <a:gd name="connsiteY104" fmla="*/ 38 h 4301385"/>
              <a:gd name="connsiteX105" fmla="*/ 1835138 w 4311730"/>
              <a:gd name="connsiteY105" fmla="*/ 12505 h 4301385"/>
              <a:gd name="connsiteX106" fmla="*/ 3323982 w 4311730"/>
              <a:gd name="connsiteY106" fmla="*/ 683521 h 4301385"/>
              <a:gd name="connsiteX107" fmla="*/ 3394690 w 4311730"/>
              <a:gd name="connsiteY107" fmla="*/ 870261 h 4301385"/>
              <a:gd name="connsiteX108" fmla="*/ 3207950 w 4311730"/>
              <a:gd name="connsiteY108" fmla="*/ 940970 h 4301385"/>
              <a:gd name="connsiteX109" fmla="*/ 1719107 w 4311730"/>
              <a:gd name="connsiteY109" fmla="*/ 269953 h 4301385"/>
              <a:gd name="connsiteX110" fmla="*/ 1648398 w 4311730"/>
              <a:gd name="connsiteY110" fmla="*/ 83214 h 4301385"/>
              <a:gd name="connsiteX111" fmla="*/ 1780474 w 4311730"/>
              <a:gd name="connsiteY111" fmla="*/ 38 h 4301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4311730" h="4301385">
                <a:moveTo>
                  <a:pt x="1103914" y="3347949"/>
                </a:moveTo>
                <a:cubicBezTo>
                  <a:pt x="1122251" y="3348376"/>
                  <a:pt x="1140806" y="3352405"/>
                  <a:pt x="1158579" y="3360416"/>
                </a:cubicBezTo>
                <a:lnTo>
                  <a:pt x="2647422" y="4031432"/>
                </a:lnTo>
                <a:cubicBezTo>
                  <a:pt x="2718515" y="4063473"/>
                  <a:pt x="2750172" y="4147080"/>
                  <a:pt x="2718131" y="4218172"/>
                </a:cubicBezTo>
                <a:cubicBezTo>
                  <a:pt x="2686090" y="4289264"/>
                  <a:pt x="2602483" y="4320922"/>
                  <a:pt x="2531391" y="4288881"/>
                </a:cubicBezTo>
                <a:lnTo>
                  <a:pt x="1042548" y="3617864"/>
                </a:lnTo>
                <a:cubicBezTo>
                  <a:pt x="971455" y="3585823"/>
                  <a:pt x="939798" y="3502217"/>
                  <a:pt x="971839" y="3431125"/>
                </a:cubicBezTo>
                <a:cubicBezTo>
                  <a:pt x="995870" y="3377805"/>
                  <a:pt x="1048906" y="3346668"/>
                  <a:pt x="1103914" y="3347949"/>
                </a:cubicBezTo>
                <a:close/>
                <a:moveTo>
                  <a:pt x="851821" y="2848575"/>
                </a:moveTo>
                <a:cubicBezTo>
                  <a:pt x="868153" y="2848955"/>
                  <a:pt x="884679" y="2852544"/>
                  <a:pt x="900509" y="2859678"/>
                </a:cubicBezTo>
                <a:lnTo>
                  <a:pt x="3275747" y="3930189"/>
                </a:lnTo>
                <a:cubicBezTo>
                  <a:pt x="3339067" y="3958727"/>
                  <a:pt x="3367263" y="4033194"/>
                  <a:pt x="3338725" y="4096514"/>
                </a:cubicBezTo>
                <a:cubicBezTo>
                  <a:pt x="3310187" y="4159834"/>
                  <a:pt x="3235721" y="4188030"/>
                  <a:pt x="3172401" y="4159492"/>
                </a:cubicBezTo>
                <a:lnTo>
                  <a:pt x="797163" y="3088981"/>
                </a:lnTo>
                <a:cubicBezTo>
                  <a:pt x="733843" y="3060443"/>
                  <a:pt x="705647" y="2985977"/>
                  <a:pt x="734185" y="2922657"/>
                </a:cubicBezTo>
                <a:cubicBezTo>
                  <a:pt x="755589" y="2875167"/>
                  <a:pt x="802827" y="2847434"/>
                  <a:pt x="851821" y="2848575"/>
                </a:cubicBezTo>
                <a:close/>
                <a:moveTo>
                  <a:pt x="339746" y="2354122"/>
                </a:moveTo>
                <a:lnTo>
                  <a:pt x="339746" y="2354123"/>
                </a:lnTo>
                <a:lnTo>
                  <a:pt x="339746" y="2354123"/>
                </a:lnTo>
                <a:close/>
                <a:moveTo>
                  <a:pt x="458269" y="2279482"/>
                </a:moveTo>
                <a:cubicBezTo>
                  <a:pt x="474723" y="2279866"/>
                  <a:pt x="491375" y="2283481"/>
                  <a:pt x="507324" y="2290670"/>
                </a:cubicBezTo>
                <a:lnTo>
                  <a:pt x="3635217" y="3700399"/>
                </a:lnTo>
                <a:cubicBezTo>
                  <a:pt x="3699014" y="3729153"/>
                  <a:pt x="3727423" y="3804180"/>
                  <a:pt x="3698670" y="3867978"/>
                </a:cubicBezTo>
                <a:lnTo>
                  <a:pt x="3698669" y="3867977"/>
                </a:lnTo>
                <a:cubicBezTo>
                  <a:pt x="3669916" y="3931775"/>
                  <a:pt x="3594888" y="3960184"/>
                  <a:pt x="3531091" y="3931431"/>
                </a:cubicBezTo>
                <a:lnTo>
                  <a:pt x="403200" y="2521700"/>
                </a:lnTo>
                <a:cubicBezTo>
                  <a:pt x="355351" y="2500135"/>
                  <a:pt x="327409" y="2452541"/>
                  <a:pt x="328559" y="2403177"/>
                </a:cubicBezTo>
                <a:lnTo>
                  <a:pt x="339746" y="2354123"/>
                </a:lnTo>
                <a:lnTo>
                  <a:pt x="369089" y="2313250"/>
                </a:lnTo>
                <a:cubicBezTo>
                  <a:pt x="393237" y="2290879"/>
                  <a:pt x="425360" y="2278716"/>
                  <a:pt x="458269" y="2279482"/>
                </a:cubicBezTo>
                <a:close/>
                <a:moveTo>
                  <a:pt x="647889" y="2107223"/>
                </a:moveTo>
                <a:lnTo>
                  <a:pt x="647889" y="2107224"/>
                </a:lnTo>
                <a:lnTo>
                  <a:pt x="647889" y="2107224"/>
                </a:lnTo>
                <a:close/>
                <a:moveTo>
                  <a:pt x="766412" y="2032583"/>
                </a:moveTo>
                <a:cubicBezTo>
                  <a:pt x="782866" y="2032967"/>
                  <a:pt x="799518" y="2036582"/>
                  <a:pt x="815467" y="2043771"/>
                </a:cubicBezTo>
                <a:lnTo>
                  <a:pt x="3943360" y="3453500"/>
                </a:lnTo>
                <a:cubicBezTo>
                  <a:pt x="4007157" y="3482254"/>
                  <a:pt x="4035566" y="3557281"/>
                  <a:pt x="4006813" y="3621079"/>
                </a:cubicBezTo>
                <a:lnTo>
                  <a:pt x="4006812" y="3621078"/>
                </a:lnTo>
                <a:cubicBezTo>
                  <a:pt x="3978059" y="3684876"/>
                  <a:pt x="3903031" y="3713285"/>
                  <a:pt x="3839234" y="3684532"/>
                </a:cubicBezTo>
                <a:lnTo>
                  <a:pt x="711343" y="2274801"/>
                </a:lnTo>
                <a:cubicBezTo>
                  <a:pt x="663495" y="2253236"/>
                  <a:pt x="635552" y="2205642"/>
                  <a:pt x="636702" y="2156278"/>
                </a:cubicBezTo>
                <a:lnTo>
                  <a:pt x="647889" y="2107224"/>
                </a:lnTo>
                <a:lnTo>
                  <a:pt x="647889" y="2107224"/>
                </a:lnTo>
                <a:lnTo>
                  <a:pt x="677232" y="2066351"/>
                </a:lnTo>
                <a:cubicBezTo>
                  <a:pt x="701380" y="2043980"/>
                  <a:pt x="733503" y="2031817"/>
                  <a:pt x="766412" y="2032583"/>
                </a:cubicBezTo>
                <a:close/>
                <a:moveTo>
                  <a:pt x="11648" y="1431683"/>
                </a:moveTo>
                <a:lnTo>
                  <a:pt x="11648" y="1431684"/>
                </a:lnTo>
                <a:lnTo>
                  <a:pt x="11648" y="1431684"/>
                </a:lnTo>
                <a:close/>
                <a:moveTo>
                  <a:pt x="134688" y="1354198"/>
                </a:moveTo>
                <a:cubicBezTo>
                  <a:pt x="151770" y="1354596"/>
                  <a:pt x="169056" y="1358350"/>
                  <a:pt x="185613" y="1365812"/>
                </a:cubicBezTo>
                <a:lnTo>
                  <a:pt x="3797804" y="2993814"/>
                </a:lnTo>
                <a:cubicBezTo>
                  <a:pt x="3864034" y="3023663"/>
                  <a:pt x="3893525" y="3101550"/>
                  <a:pt x="3863676" y="3167779"/>
                </a:cubicBezTo>
                <a:lnTo>
                  <a:pt x="3863675" y="3167779"/>
                </a:lnTo>
                <a:cubicBezTo>
                  <a:pt x="3833826" y="3234008"/>
                  <a:pt x="3755939" y="3263499"/>
                  <a:pt x="3689710" y="3233650"/>
                </a:cubicBezTo>
                <a:lnTo>
                  <a:pt x="77520" y="1605648"/>
                </a:lnTo>
                <a:cubicBezTo>
                  <a:pt x="27848" y="1583261"/>
                  <a:pt x="-1159" y="1533853"/>
                  <a:pt x="35" y="1482608"/>
                </a:cubicBezTo>
                <a:lnTo>
                  <a:pt x="11648" y="1431684"/>
                </a:lnTo>
                <a:lnTo>
                  <a:pt x="11648" y="1431684"/>
                </a:lnTo>
                <a:lnTo>
                  <a:pt x="42109" y="1389253"/>
                </a:lnTo>
                <a:cubicBezTo>
                  <a:pt x="67178" y="1366029"/>
                  <a:pt x="100525" y="1353403"/>
                  <a:pt x="134688" y="1354198"/>
                </a:cubicBezTo>
                <a:close/>
                <a:moveTo>
                  <a:pt x="448054" y="1234283"/>
                </a:moveTo>
                <a:lnTo>
                  <a:pt x="448054" y="1234284"/>
                </a:lnTo>
                <a:lnTo>
                  <a:pt x="448053" y="1234284"/>
                </a:lnTo>
                <a:close/>
                <a:moveTo>
                  <a:pt x="571093" y="1156798"/>
                </a:moveTo>
                <a:cubicBezTo>
                  <a:pt x="588175" y="1157196"/>
                  <a:pt x="605461" y="1160950"/>
                  <a:pt x="622018" y="1168412"/>
                </a:cubicBezTo>
                <a:lnTo>
                  <a:pt x="4234209" y="2796414"/>
                </a:lnTo>
                <a:cubicBezTo>
                  <a:pt x="4300439" y="2826263"/>
                  <a:pt x="4329930" y="2904150"/>
                  <a:pt x="4300081" y="2970379"/>
                </a:cubicBezTo>
                <a:lnTo>
                  <a:pt x="4300080" y="2970378"/>
                </a:lnTo>
                <a:cubicBezTo>
                  <a:pt x="4270231" y="3036608"/>
                  <a:pt x="4192344" y="3066099"/>
                  <a:pt x="4126115" y="3036250"/>
                </a:cubicBezTo>
                <a:lnTo>
                  <a:pt x="513925" y="1408248"/>
                </a:lnTo>
                <a:cubicBezTo>
                  <a:pt x="464253" y="1385861"/>
                  <a:pt x="435246" y="1336453"/>
                  <a:pt x="436440" y="1285208"/>
                </a:cubicBezTo>
                <a:lnTo>
                  <a:pt x="448054" y="1234284"/>
                </a:lnTo>
                <a:lnTo>
                  <a:pt x="478514" y="1191853"/>
                </a:lnTo>
                <a:cubicBezTo>
                  <a:pt x="503583" y="1168629"/>
                  <a:pt x="536930" y="1156003"/>
                  <a:pt x="571093" y="1156798"/>
                </a:cubicBezTo>
                <a:close/>
                <a:moveTo>
                  <a:pt x="742332" y="801205"/>
                </a:moveTo>
                <a:cubicBezTo>
                  <a:pt x="761542" y="801653"/>
                  <a:pt x="780980" y="805874"/>
                  <a:pt x="799599" y="814265"/>
                </a:cubicBezTo>
                <a:lnTo>
                  <a:pt x="3534484" y="2046868"/>
                </a:lnTo>
                <a:cubicBezTo>
                  <a:pt x="3608961" y="2080434"/>
                  <a:pt x="3642126" y="2168022"/>
                  <a:pt x="3608560" y="2242499"/>
                </a:cubicBezTo>
                <a:cubicBezTo>
                  <a:pt x="3574993" y="2316977"/>
                  <a:pt x="3487405" y="2350142"/>
                  <a:pt x="3412928" y="2316575"/>
                </a:cubicBezTo>
                <a:lnTo>
                  <a:pt x="678044" y="1083972"/>
                </a:lnTo>
                <a:cubicBezTo>
                  <a:pt x="603566" y="1050406"/>
                  <a:pt x="570402" y="962818"/>
                  <a:pt x="603968" y="888341"/>
                </a:cubicBezTo>
                <a:cubicBezTo>
                  <a:pt x="629143" y="832483"/>
                  <a:pt x="684705" y="799864"/>
                  <a:pt x="742332" y="801205"/>
                </a:cubicBezTo>
                <a:close/>
                <a:moveTo>
                  <a:pt x="670421" y="483176"/>
                </a:moveTo>
                <a:lnTo>
                  <a:pt x="670421" y="483176"/>
                </a:lnTo>
                <a:lnTo>
                  <a:pt x="670421" y="483176"/>
                </a:lnTo>
                <a:close/>
                <a:moveTo>
                  <a:pt x="815074" y="392081"/>
                </a:moveTo>
                <a:cubicBezTo>
                  <a:pt x="835156" y="392548"/>
                  <a:pt x="855478" y="396961"/>
                  <a:pt x="874944" y="405734"/>
                </a:cubicBezTo>
                <a:lnTo>
                  <a:pt x="3790657" y="1719835"/>
                </a:lnTo>
                <a:cubicBezTo>
                  <a:pt x="3868519" y="1754927"/>
                  <a:pt x="3903191" y="1846496"/>
                  <a:pt x="3868099" y="1924358"/>
                </a:cubicBezTo>
                <a:lnTo>
                  <a:pt x="3868098" y="1924358"/>
                </a:lnTo>
                <a:cubicBezTo>
                  <a:pt x="3833006" y="2002220"/>
                  <a:pt x="3741437" y="2036892"/>
                  <a:pt x="3663575" y="2001800"/>
                </a:cubicBezTo>
                <a:lnTo>
                  <a:pt x="747864" y="687699"/>
                </a:lnTo>
                <a:cubicBezTo>
                  <a:pt x="689467" y="661380"/>
                  <a:pt x="655365" y="603292"/>
                  <a:pt x="656768" y="543046"/>
                </a:cubicBezTo>
                <a:lnTo>
                  <a:pt x="670421" y="483176"/>
                </a:lnTo>
                <a:lnTo>
                  <a:pt x="706233" y="433293"/>
                </a:lnTo>
                <a:cubicBezTo>
                  <a:pt x="735705" y="405990"/>
                  <a:pt x="774909" y="391145"/>
                  <a:pt x="815074" y="392081"/>
                </a:cubicBezTo>
                <a:close/>
                <a:moveTo>
                  <a:pt x="1388748" y="236482"/>
                </a:moveTo>
                <a:cubicBezTo>
                  <a:pt x="1407084" y="236909"/>
                  <a:pt x="1425639" y="240938"/>
                  <a:pt x="1443412" y="248948"/>
                </a:cubicBezTo>
                <a:lnTo>
                  <a:pt x="3406288" y="1133609"/>
                </a:lnTo>
                <a:cubicBezTo>
                  <a:pt x="3477381" y="1165650"/>
                  <a:pt x="3509038" y="1249257"/>
                  <a:pt x="3476997" y="1320349"/>
                </a:cubicBezTo>
                <a:cubicBezTo>
                  <a:pt x="3444956" y="1391441"/>
                  <a:pt x="3361349" y="1423099"/>
                  <a:pt x="3290257" y="1391058"/>
                </a:cubicBezTo>
                <a:lnTo>
                  <a:pt x="1327381" y="506397"/>
                </a:lnTo>
                <a:cubicBezTo>
                  <a:pt x="1256289" y="474356"/>
                  <a:pt x="1224631" y="390749"/>
                  <a:pt x="1256672" y="319657"/>
                </a:cubicBezTo>
                <a:cubicBezTo>
                  <a:pt x="1280703" y="266338"/>
                  <a:pt x="1333740" y="235201"/>
                  <a:pt x="1388748" y="236482"/>
                </a:cubicBezTo>
                <a:close/>
                <a:moveTo>
                  <a:pt x="1780474" y="38"/>
                </a:moveTo>
                <a:cubicBezTo>
                  <a:pt x="1798810" y="465"/>
                  <a:pt x="1817365" y="4495"/>
                  <a:pt x="1835138" y="12505"/>
                </a:cubicBezTo>
                <a:lnTo>
                  <a:pt x="3323982" y="683521"/>
                </a:lnTo>
                <a:cubicBezTo>
                  <a:pt x="3395074" y="715562"/>
                  <a:pt x="3426731" y="799169"/>
                  <a:pt x="3394690" y="870261"/>
                </a:cubicBezTo>
                <a:cubicBezTo>
                  <a:pt x="3362649" y="941353"/>
                  <a:pt x="3279043" y="973011"/>
                  <a:pt x="3207950" y="940970"/>
                </a:cubicBezTo>
                <a:lnTo>
                  <a:pt x="1719107" y="269953"/>
                </a:lnTo>
                <a:cubicBezTo>
                  <a:pt x="1648015" y="237912"/>
                  <a:pt x="1616357" y="154306"/>
                  <a:pt x="1648398" y="83214"/>
                </a:cubicBezTo>
                <a:cubicBezTo>
                  <a:pt x="1672429" y="29894"/>
                  <a:pt x="1725465" y="-1243"/>
                  <a:pt x="1780474" y="38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876340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4979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5832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94344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50443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80941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4002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313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81972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95167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713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895446" y="2075542"/>
            <a:ext cx="4450270" cy="276614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37454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887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4141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0979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1519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6495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076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71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864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796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704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251200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385522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09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hree opening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170125" y="1084217"/>
            <a:ext cx="1657531" cy="289995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512594" y="1889760"/>
            <a:ext cx="1657531" cy="289995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55063" y="1084217"/>
            <a:ext cx="1657531" cy="289995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50693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Half Cent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432560" y="1577094"/>
            <a:ext cx="9433559" cy="2217666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293732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70.xml"/><Relationship Id="rId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9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9279654" y="6348357"/>
            <a:ext cx="1577804" cy="344213"/>
            <a:chOff x="5270589" y="6012181"/>
            <a:chExt cx="1577804" cy="344213"/>
          </a:xfrm>
        </p:grpSpPr>
        <p:sp>
          <p:nvSpPr>
            <p:cNvPr id="13" name="TextBox 12"/>
            <p:cNvSpPr txBox="1"/>
            <p:nvPr userDrawn="1"/>
          </p:nvSpPr>
          <p:spPr>
            <a:xfrm>
              <a:off x="5270589" y="6017840"/>
              <a:ext cx="184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en-US" sz="1600" spc="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6663662" y="6012181"/>
              <a:ext cx="184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en-US" sz="1600" spc="400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10984678" y="6276302"/>
            <a:ext cx="431790" cy="4106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E97ECB15-F748-C140-A5C3-CF0090C943BA}" type="slidenum">
              <a:rPr lang="en-US" sz="1100" b="1" i="0" smtClean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rPr>
              <a:pPr algn="ctr"/>
              <a:t>‹#›</a:t>
            </a:fld>
            <a:endParaRPr lang="en-US" sz="1100" b="1" i="0" dirty="0">
              <a:solidFill>
                <a:schemeClr val="tx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0298447" y="6353246"/>
            <a:ext cx="793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spc="400" dirty="0">
                <a:solidFill>
                  <a:schemeClr val="tx1"/>
                </a:solidFill>
                <a:latin typeface="+mj-lt"/>
              </a:rPr>
              <a:t>SLIDE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205037" y="6353246"/>
            <a:ext cx="22990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spc="400" dirty="0">
                <a:solidFill>
                  <a:schemeClr val="tx1"/>
                </a:solidFill>
                <a:latin typeface="+mj-lt"/>
              </a:rPr>
              <a:t>BY</a:t>
            </a:r>
            <a:r>
              <a:rPr lang="en-US" sz="1100" spc="400" baseline="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1100" spc="400" baseline="0" dirty="0" smtClean="0">
                <a:solidFill>
                  <a:schemeClr val="tx1"/>
                </a:solidFill>
                <a:latin typeface="+mj-lt"/>
              </a:rPr>
              <a:t>GEVIN JANITTO</a:t>
            </a:r>
            <a:endParaRPr lang="en-US" sz="1100" spc="4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6610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99" r:id="rId8"/>
    <p:sldLayoutId id="2147483700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5" r:id="rId24"/>
    <p:sldLayoutId id="2147483676" r:id="rId25"/>
    <p:sldLayoutId id="2147483677" r:id="rId26"/>
    <p:sldLayoutId id="2147483673" r:id="rId27"/>
    <p:sldLayoutId id="2147483674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2" r:id="rId42"/>
    <p:sldLayoutId id="2147483693" r:id="rId43"/>
    <p:sldLayoutId id="2147483694" r:id="rId44"/>
    <p:sldLayoutId id="2147483695" r:id="rId45"/>
    <p:sldLayoutId id="2147483696" r:id="rId46"/>
    <p:sldLayoutId id="2147483697" r:id="rId47"/>
    <p:sldLayoutId id="2147483698" r:id="rId4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E954E2-F581-482C-A8F2-48A366B0454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0181F-27BB-4D50-989E-A1C4A63D9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677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C47C5-56FE-41C2-97EA-AF4B620563F3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5675F-2FED-4C54-9F7E-B9C860522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0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-90054" y="-1"/>
            <a:ext cx="12282054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962150" y="1150605"/>
            <a:ext cx="8236797" cy="321013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3514847" y="4057523"/>
            <a:ext cx="5181165" cy="582598"/>
            <a:chOff x="5088709" y="4315118"/>
            <a:chExt cx="2153641" cy="582598"/>
          </a:xfrm>
        </p:grpSpPr>
        <p:sp>
          <p:nvSpPr>
            <p:cNvPr id="7" name="Rectangle 6"/>
            <p:cNvSpPr/>
            <p:nvPr/>
          </p:nvSpPr>
          <p:spPr>
            <a:xfrm>
              <a:off x="5234404" y="4315118"/>
              <a:ext cx="1862253" cy="58259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glow rad="127000">
                <a:schemeClr val="tx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000"/>
            </a:p>
          </p:txBody>
        </p:sp>
        <p:sp>
          <p:nvSpPr>
            <p:cNvPr id="8" name="Title 1"/>
            <p:cNvSpPr txBox="1">
              <a:spLocks/>
            </p:cNvSpPr>
            <p:nvPr/>
          </p:nvSpPr>
          <p:spPr>
            <a:xfrm>
              <a:off x="5088709" y="4424074"/>
              <a:ext cx="2153641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r>
                <a:rPr lang="en-US" sz="1600" b="0" spc="600" dirty="0" smtClean="0">
                  <a:solidFill>
                    <a:schemeClr val="bg1"/>
                  </a:solidFill>
                  <a:latin typeface="+mn-lt"/>
                </a:rPr>
                <a:t>FINAL PROJECT</a:t>
              </a:r>
              <a:endParaRPr lang="en-US" sz="1600" b="0" spc="600" dirty="0">
                <a:solidFill>
                  <a:schemeClr val="bg1"/>
                </a:solidFill>
                <a:latin typeface="+mn-l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 rot="2700000">
            <a:off x="496027" y="592818"/>
            <a:ext cx="640080" cy="640080"/>
            <a:chOff x="2358572" y="1016001"/>
            <a:chExt cx="856342" cy="856342"/>
          </a:xfrm>
          <a:effectLst/>
        </p:grpSpPr>
        <p:cxnSp>
          <p:nvCxnSpPr>
            <p:cNvPr id="10" name="Straight Connector 9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382997" y="3030581"/>
            <a:ext cx="76277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SISTEM INFORMASI</a:t>
            </a:r>
          </a:p>
          <a:p>
            <a:pPr algn="ctr"/>
            <a:r>
              <a:rPr lang="en-US" sz="2800" b="1" spc="400" dirty="0" smtClean="0">
                <a:solidFill>
                  <a:schemeClr val="accent2">
                    <a:lumMod val="75000"/>
                  </a:schemeClr>
                </a:solidFill>
                <a:latin typeface="Titillium" panose="00000500000000000000" pitchFamily="50" charset="0"/>
              </a:rPr>
              <a:t>UNIVERSITAS UDAYANA</a:t>
            </a:r>
            <a:endParaRPr lang="en-US" sz="2800" spc="400" dirty="0">
              <a:solidFill>
                <a:schemeClr val="accent2">
                  <a:lumMod val="75000"/>
                </a:schemeClr>
              </a:solidFill>
              <a:latin typeface="Titillium" panose="00000500000000000000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191" y="1376908"/>
            <a:ext cx="1327811" cy="1500721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 rot="2700000">
            <a:off x="10722913" y="5459104"/>
            <a:ext cx="640080" cy="640080"/>
            <a:chOff x="2358572" y="1016001"/>
            <a:chExt cx="856342" cy="856342"/>
          </a:xfrm>
          <a:effectLst/>
        </p:grpSpPr>
        <p:cxnSp>
          <p:nvCxnSpPr>
            <p:cNvPr id="21" name="Straight Connector 20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/>
          <p:cNvSpPr/>
          <p:nvPr/>
        </p:nvSpPr>
        <p:spPr>
          <a:xfrm>
            <a:off x="5253004" y="5326539"/>
            <a:ext cx="1627376" cy="296885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3030824" y="4962405"/>
            <a:ext cx="6040297" cy="1017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GEVIN JANITTO PRADANA PUTRA</a:t>
            </a:r>
          </a:p>
          <a:p>
            <a:pPr algn="ctr"/>
            <a:r>
              <a:rPr lang="en-US" sz="2000" b="1" dirty="0" smtClean="0">
                <a:solidFill>
                  <a:schemeClr val="bg2"/>
                </a:solidFill>
              </a:rPr>
              <a:t>1708561084</a:t>
            </a:r>
          </a:p>
          <a:p>
            <a:pPr algn="ctr"/>
            <a:r>
              <a:rPr lang="en-US" sz="2000" b="1" dirty="0" smtClean="0"/>
              <a:t>KELAS PRAKTIKUM C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99692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9864" r="1824"/>
          <a:stretch/>
        </p:blipFill>
        <p:spPr>
          <a:xfrm>
            <a:off x="1918321" y="1411086"/>
            <a:ext cx="8837958" cy="4562008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347321" y="418331"/>
            <a:ext cx="9979958" cy="819543"/>
            <a:chOff x="3569958" y="811072"/>
            <a:chExt cx="6132848" cy="819543"/>
          </a:xfrm>
        </p:grpSpPr>
        <p:sp>
          <p:nvSpPr>
            <p:cNvPr id="11" name="TextBox 10"/>
            <p:cNvSpPr txBox="1"/>
            <p:nvPr/>
          </p:nvSpPr>
          <p:spPr>
            <a:xfrm>
              <a:off x="3569958" y="984284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3600" b="1" i="1" dirty="0" smtClean="0"/>
                <a:t>ABOUT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889167" y="811072"/>
              <a:ext cx="1494441" cy="323451"/>
              <a:chOff x="5341011" y="319593"/>
              <a:chExt cx="1494441" cy="323451"/>
            </a:xfrm>
          </p:grpSpPr>
          <p:sp>
            <p:nvSpPr>
              <p:cNvPr id="13" name="TextBox 12"/>
              <p:cNvSpPr txBox="1"/>
              <p:nvPr userDrawn="1"/>
            </p:nvSpPr>
            <p:spPr>
              <a:xfrm>
                <a:off x="5655194" y="360666"/>
                <a:ext cx="86607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 smtClean="0">
                    <a:latin typeface="+mj-lt"/>
                  </a:rPr>
                  <a:t>INTERFACE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4" name="TextBox 13"/>
              <p:cNvSpPr txBox="1"/>
              <p:nvPr userDrawn="1"/>
            </p:nvSpPr>
            <p:spPr>
              <a:xfrm>
                <a:off x="5341011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15" name="TextBox 14"/>
              <p:cNvSpPr txBox="1"/>
              <p:nvPr userDrawn="1"/>
            </p:nvSpPr>
            <p:spPr>
              <a:xfrm>
                <a:off x="6410336" y="335267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7369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-214" t="9828" r="1212" b="5933"/>
          <a:stretch/>
        </p:blipFill>
        <p:spPr>
          <a:xfrm>
            <a:off x="1594023" y="1510748"/>
            <a:ext cx="9113733" cy="435996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347321" y="418331"/>
            <a:ext cx="9979958" cy="819543"/>
            <a:chOff x="3569958" y="811072"/>
            <a:chExt cx="6132848" cy="819543"/>
          </a:xfrm>
        </p:grpSpPr>
        <p:sp>
          <p:nvSpPr>
            <p:cNvPr id="11" name="TextBox 10"/>
            <p:cNvSpPr txBox="1"/>
            <p:nvPr/>
          </p:nvSpPr>
          <p:spPr>
            <a:xfrm>
              <a:off x="3569958" y="984284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3600" b="1" i="1" dirty="0" smtClean="0"/>
                <a:t>LOGIN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889167" y="811072"/>
              <a:ext cx="1494441" cy="323451"/>
              <a:chOff x="5341011" y="319593"/>
              <a:chExt cx="1494441" cy="323451"/>
            </a:xfrm>
          </p:grpSpPr>
          <p:sp>
            <p:nvSpPr>
              <p:cNvPr id="13" name="TextBox 12"/>
              <p:cNvSpPr txBox="1"/>
              <p:nvPr userDrawn="1"/>
            </p:nvSpPr>
            <p:spPr>
              <a:xfrm>
                <a:off x="5655194" y="360666"/>
                <a:ext cx="86607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 smtClean="0">
                    <a:latin typeface="+mj-lt"/>
                  </a:rPr>
                  <a:t>INTERFACE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4" name="TextBox 13"/>
              <p:cNvSpPr txBox="1"/>
              <p:nvPr userDrawn="1"/>
            </p:nvSpPr>
            <p:spPr>
              <a:xfrm>
                <a:off x="5341011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15" name="TextBox 14"/>
              <p:cNvSpPr txBox="1"/>
              <p:nvPr userDrawn="1"/>
            </p:nvSpPr>
            <p:spPr>
              <a:xfrm>
                <a:off x="6410336" y="335267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6609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92" t="9828"/>
          <a:stretch/>
        </p:blipFill>
        <p:spPr>
          <a:xfrm>
            <a:off x="1563757" y="1411086"/>
            <a:ext cx="9003422" cy="4568687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347321" y="418331"/>
            <a:ext cx="9979958" cy="819543"/>
            <a:chOff x="3569958" y="811072"/>
            <a:chExt cx="6132848" cy="819543"/>
          </a:xfrm>
        </p:grpSpPr>
        <p:sp>
          <p:nvSpPr>
            <p:cNvPr id="11" name="TextBox 10"/>
            <p:cNvSpPr txBox="1"/>
            <p:nvPr/>
          </p:nvSpPr>
          <p:spPr>
            <a:xfrm>
              <a:off x="3569958" y="984284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3600" b="1" i="1" dirty="0" smtClean="0"/>
                <a:t>REGISTER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889167" y="811072"/>
              <a:ext cx="1494441" cy="323451"/>
              <a:chOff x="5341011" y="319593"/>
              <a:chExt cx="1494441" cy="323451"/>
            </a:xfrm>
          </p:grpSpPr>
          <p:sp>
            <p:nvSpPr>
              <p:cNvPr id="13" name="TextBox 12"/>
              <p:cNvSpPr txBox="1"/>
              <p:nvPr userDrawn="1"/>
            </p:nvSpPr>
            <p:spPr>
              <a:xfrm>
                <a:off x="5655194" y="360666"/>
                <a:ext cx="86607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 smtClean="0">
                    <a:latin typeface="+mj-lt"/>
                  </a:rPr>
                  <a:t>INTERFACE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4" name="TextBox 13"/>
              <p:cNvSpPr txBox="1"/>
              <p:nvPr userDrawn="1"/>
            </p:nvSpPr>
            <p:spPr>
              <a:xfrm>
                <a:off x="5341011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15" name="TextBox 14"/>
              <p:cNvSpPr txBox="1"/>
              <p:nvPr userDrawn="1"/>
            </p:nvSpPr>
            <p:spPr>
              <a:xfrm>
                <a:off x="6410336" y="335267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89037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0" b="31250"/>
          <a:stretch>
            <a:fillRect/>
          </a:stretch>
        </p:blipFill>
        <p:spPr/>
      </p:pic>
      <p:sp>
        <p:nvSpPr>
          <p:cNvPr id="13" name="Rectangle 12"/>
          <p:cNvSpPr/>
          <p:nvPr/>
        </p:nvSpPr>
        <p:spPr>
          <a:xfrm>
            <a:off x="-45990" y="1"/>
            <a:ext cx="12191999" cy="685799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879597" y="1519091"/>
            <a:ext cx="8432799" cy="376232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4810373" y="5005456"/>
            <a:ext cx="2571244" cy="582598"/>
            <a:chOff x="4810373" y="5005456"/>
            <a:chExt cx="2571244" cy="582598"/>
          </a:xfrm>
        </p:grpSpPr>
        <p:sp>
          <p:nvSpPr>
            <p:cNvPr id="16" name="Rectangle 15"/>
            <p:cNvSpPr/>
            <p:nvPr/>
          </p:nvSpPr>
          <p:spPr>
            <a:xfrm>
              <a:off x="4810373" y="5005456"/>
              <a:ext cx="2571244" cy="58259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glow rad="127000">
                <a:schemeClr val="tx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7" name="Title 1"/>
            <p:cNvSpPr txBox="1">
              <a:spLocks/>
            </p:cNvSpPr>
            <p:nvPr/>
          </p:nvSpPr>
          <p:spPr>
            <a:xfrm>
              <a:off x="5034517" y="5096535"/>
              <a:ext cx="2153641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800" b="0" spc="400" dirty="0" smtClean="0">
                  <a:solidFill>
                    <a:schemeClr val="bg1"/>
                  </a:solidFill>
                  <a:latin typeface="+mn-lt"/>
                </a:rPr>
                <a:t>ROLE</a:t>
              </a:r>
              <a:endParaRPr lang="en-US" sz="1800" b="0" spc="400" dirty="0">
                <a:solidFill>
                  <a:schemeClr val="bg1"/>
                </a:solidFill>
                <a:latin typeface="+mn-l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 rot="2700000">
            <a:off x="5775955" y="1199051"/>
            <a:ext cx="640080" cy="640080"/>
            <a:chOff x="2358572" y="1016001"/>
            <a:chExt cx="856342" cy="856342"/>
          </a:xfrm>
          <a:effectLst/>
        </p:grpSpPr>
        <p:cxnSp>
          <p:nvCxnSpPr>
            <p:cNvPr id="19" name="Straight Connector 18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3335887" y="2800609"/>
            <a:ext cx="5663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tillium" panose="00000500000000000000" pitchFamily="50" charset="0"/>
              </a:rPr>
              <a:t>ROLE</a:t>
            </a:r>
            <a:endParaRPr lang="en-US" sz="5400" spc="400" dirty="0">
              <a:latin typeface="Titillium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775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7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4000">
                                          <p:cBhvr additive="base">
                                            <p:cTn id="7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4000">
                                          <p:cBhvr additive="base">
                                            <p:cTn id="8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1347321" y="418331"/>
            <a:ext cx="9979958" cy="819543"/>
            <a:chOff x="3569958" y="811072"/>
            <a:chExt cx="6132848" cy="819543"/>
          </a:xfrm>
        </p:grpSpPr>
        <p:sp>
          <p:nvSpPr>
            <p:cNvPr id="20" name="TextBox 19"/>
            <p:cNvSpPr txBox="1"/>
            <p:nvPr/>
          </p:nvSpPr>
          <p:spPr>
            <a:xfrm>
              <a:off x="3569958" y="984284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3600" b="1" i="1" dirty="0" smtClean="0"/>
                <a:t>ADMIN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6035618" y="811072"/>
              <a:ext cx="1258460" cy="323451"/>
              <a:chOff x="5487462" y="319593"/>
              <a:chExt cx="1258460" cy="323451"/>
            </a:xfrm>
          </p:grpSpPr>
          <p:sp>
            <p:nvSpPr>
              <p:cNvPr id="22" name="TextBox 21"/>
              <p:cNvSpPr txBox="1"/>
              <p:nvPr userDrawn="1"/>
            </p:nvSpPr>
            <p:spPr>
              <a:xfrm>
                <a:off x="5855655" y="360666"/>
                <a:ext cx="46515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 smtClean="0">
                    <a:latin typeface="+mj-lt"/>
                  </a:rPr>
                  <a:t>ROLE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23" name="TextBox 22"/>
              <p:cNvSpPr txBox="1"/>
              <p:nvPr userDrawn="1"/>
            </p:nvSpPr>
            <p:spPr>
              <a:xfrm>
                <a:off x="5487462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24" name="TextBox 23"/>
              <p:cNvSpPr txBox="1"/>
              <p:nvPr userDrawn="1"/>
            </p:nvSpPr>
            <p:spPr>
              <a:xfrm>
                <a:off x="6320806" y="335267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-213" t="9283" r="-1" b="1027"/>
          <a:stretch/>
        </p:blipFill>
        <p:spPr>
          <a:xfrm>
            <a:off x="1632624" y="1370013"/>
            <a:ext cx="9207810" cy="463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589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9284" r="295" b="5933"/>
          <a:stretch/>
        </p:blipFill>
        <p:spPr>
          <a:xfrm>
            <a:off x="1773859" y="1524000"/>
            <a:ext cx="8509827" cy="4068417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347321" y="418331"/>
            <a:ext cx="9979958" cy="819543"/>
            <a:chOff x="3569958" y="811072"/>
            <a:chExt cx="6132848" cy="819543"/>
          </a:xfrm>
        </p:grpSpPr>
        <p:sp>
          <p:nvSpPr>
            <p:cNvPr id="10" name="TextBox 9"/>
            <p:cNvSpPr txBox="1"/>
            <p:nvPr/>
          </p:nvSpPr>
          <p:spPr>
            <a:xfrm>
              <a:off x="3569958" y="984284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3600" b="1" i="1" dirty="0" smtClean="0"/>
                <a:t>DOSEN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6035618" y="811072"/>
              <a:ext cx="1258460" cy="323451"/>
              <a:chOff x="5487462" y="319593"/>
              <a:chExt cx="1258460" cy="323451"/>
            </a:xfrm>
          </p:grpSpPr>
          <p:sp>
            <p:nvSpPr>
              <p:cNvPr id="12" name="TextBox 11"/>
              <p:cNvSpPr txBox="1"/>
              <p:nvPr userDrawn="1"/>
            </p:nvSpPr>
            <p:spPr>
              <a:xfrm>
                <a:off x="5855655" y="360666"/>
                <a:ext cx="46515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 smtClean="0">
                    <a:latin typeface="+mj-lt"/>
                  </a:rPr>
                  <a:t>ROLE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3" name="TextBox 12"/>
              <p:cNvSpPr txBox="1"/>
              <p:nvPr userDrawn="1"/>
            </p:nvSpPr>
            <p:spPr>
              <a:xfrm>
                <a:off x="5487462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14" name="TextBox 13"/>
              <p:cNvSpPr txBox="1"/>
              <p:nvPr userDrawn="1"/>
            </p:nvSpPr>
            <p:spPr>
              <a:xfrm>
                <a:off x="6320806" y="335267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56373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9647" r="1306" b="7566"/>
          <a:stretch/>
        </p:blipFill>
        <p:spPr>
          <a:xfrm>
            <a:off x="1510746" y="1714570"/>
            <a:ext cx="8971723" cy="4231130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1347321" y="418331"/>
            <a:ext cx="9979958" cy="819543"/>
            <a:chOff x="3569958" y="811072"/>
            <a:chExt cx="6132848" cy="819543"/>
          </a:xfrm>
        </p:grpSpPr>
        <p:sp>
          <p:nvSpPr>
            <p:cNvPr id="12" name="TextBox 11"/>
            <p:cNvSpPr txBox="1"/>
            <p:nvPr/>
          </p:nvSpPr>
          <p:spPr>
            <a:xfrm>
              <a:off x="3569958" y="984284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3600" b="1" i="1" dirty="0" smtClean="0"/>
                <a:t>MAHASISWA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6035618" y="811072"/>
              <a:ext cx="1258460" cy="323451"/>
              <a:chOff x="5487462" y="319593"/>
              <a:chExt cx="1258460" cy="323451"/>
            </a:xfrm>
          </p:grpSpPr>
          <p:sp>
            <p:nvSpPr>
              <p:cNvPr id="14" name="TextBox 13"/>
              <p:cNvSpPr txBox="1"/>
              <p:nvPr userDrawn="1"/>
            </p:nvSpPr>
            <p:spPr>
              <a:xfrm>
                <a:off x="5855655" y="360666"/>
                <a:ext cx="46515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 smtClean="0">
                    <a:latin typeface="+mj-lt"/>
                  </a:rPr>
                  <a:t>ROLE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5" name="TextBox 14"/>
              <p:cNvSpPr txBox="1"/>
              <p:nvPr userDrawn="1"/>
            </p:nvSpPr>
            <p:spPr>
              <a:xfrm>
                <a:off x="5487462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16" name="TextBox 15"/>
              <p:cNvSpPr txBox="1"/>
              <p:nvPr userDrawn="1"/>
            </p:nvSpPr>
            <p:spPr>
              <a:xfrm>
                <a:off x="6320806" y="335267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22217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39" r="29539"/>
          <a:stretch>
            <a:fillRect/>
          </a:stretch>
        </p:blipFill>
        <p:spPr/>
      </p:pic>
      <p:pic>
        <p:nvPicPr>
          <p:cNvPr id="4" name="Picture Placeholder 3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58" r="33958"/>
          <a:stretch>
            <a:fillRect/>
          </a:stretch>
        </p:blipFill>
        <p:spPr/>
      </p:pic>
      <p:pic>
        <p:nvPicPr>
          <p:cNvPr id="5" name="Picture Placeholder 4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2" r="31522"/>
          <a:stretch>
            <a:fillRect/>
          </a:stretch>
        </p:blipFill>
        <p:spPr/>
      </p:pic>
      <p:cxnSp>
        <p:nvCxnSpPr>
          <p:cNvPr id="9" name="Straight Connector 8"/>
          <p:cNvCxnSpPr/>
          <p:nvPr/>
        </p:nvCxnSpPr>
        <p:spPr>
          <a:xfrm flipH="1">
            <a:off x="6904383" y="1889760"/>
            <a:ext cx="117944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8580403" y="3986516"/>
            <a:ext cx="117944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 rot="2700000">
            <a:off x="7200226" y="2598159"/>
            <a:ext cx="640080" cy="640080"/>
            <a:chOff x="2358572" y="1016001"/>
            <a:chExt cx="856342" cy="856342"/>
          </a:xfrm>
          <a:effectLst/>
        </p:grpSpPr>
        <p:cxnSp>
          <p:nvCxnSpPr>
            <p:cNvPr id="15" name="Straight Connector 14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 rot="2700000">
            <a:off x="8850084" y="2613502"/>
            <a:ext cx="640080" cy="640080"/>
            <a:chOff x="2358572" y="1016001"/>
            <a:chExt cx="856342" cy="856342"/>
          </a:xfrm>
          <a:effectLst/>
        </p:grpSpPr>
        <p:cxnSp>
          <p:nvCxnSpPr>
            <p:cNvPr id="18" name="Straight Connector 17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/>
          <p:cNvCxnSpPr>
            <a:cxnSpLocks/>
          </p:cNvCxnSpPr>
          <p:nvPr/>
        </p:nvCxnSpPr>
        <p:spPr>
          <a:xfrm rot="5400000" flipH="1">
            <a:off x="7043694" y="1504781"/>
            <a:ext cx="117944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 rot="5400000" flipH="1">
            <a:off x="8595745" y="4301907"/>
            <a:ext cx="117944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/>
          <p:cNvGrpSpPr/>
          <p:nvPr/>
        </p:nvGrpSpPr>
        <p:grpSpPr>
          <a:xfrm>
            <a:off x="1555027" y="2037950"/>
            <a:ext cx="3232227" cy="307777"/>
            <a:chOff x="4472113" y="319593"/>
            <a:chExt cx="3232227" cy="307777"/>
          </a:xfrm>
        </p:grpSpPr>
        <p:sp>
          <p:nvSpPr>
            <p:cNvPr id="26" name="TextBox 25"/>
            <p:cNvSpPr txBox="1"/>
            <p:nvPr userDrawn="1"/>
          </p:nvSpPr>
          <p:spPr>
            <a:xfrm>
              <a:off x="5301799" y="360666"/>
              <a:ext cx="157286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 spc="400" dirty="0" err="1" smtClean="0">
                  <a:latin typeface="+mj-lt"/>
                </a:rPr>
                <a:t>Terima</a:t>
              </a:r>
              <a:r>
                <a:rPr lang="en-US" sz="1050" spc="400" dirty="0" smtClean="0">
                  <a:latin typeface="+mj-lt"/>
                </a:rPr>
                <a:t> </a:t>
              </a:r>
              <a:r>
                <a:rPr lang="en-US" sz="1050" spc="400" dirty="0" err="1" smtClean="0">
                  <a:latin typeface="+mj-lt"/>
                </a:rPr>
                <a:t>kasih</a:t>
              </a:r>
              <a:endParaRPr lang="en-US" sz="1050" spc="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/>
            <p:nvPr userDrawn="1"/>
          </p:nvSpPr>
          <p:spPr>
            <a:xfrm>
              <a:off x="4472113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-[</a:t>
              </a:r>
            </a:p>
          </p:txBody>
        </p:sp>
        <p:sp>
          <p:nvSpPr>
            <p:cNvPr id="28" name="TextBox 27"/>
            <p:cNvSpPr txBox="1"/>
            <p:nvPr userDrawn="1"/>
          </p:nvSpPr>
          <p:spPr>
            <a:xfrm>
              <a:off x="7279224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]-</a:t>
              </a:r>
            </a:p>
          </p:txBody>
        </p:sp>
      </p:grpSp>
      <p:sp>
        <p:nvSpPr>
          <p:cNvPr id="24" name="TextBox 23"/>
          <p:cNvSpPr txBox="1"/>
          <p:nvPr userDrawn="1"/>
        </p:nvSpPr>
        <p:spPr>
          <a:xfrm>
            <a:off x="833799" y="2427232"/>
            <a:ext cx="5044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latin typeface="Titillium" panose="00000500000000000000" pitchFamily="50" charset="0"/>
              </a:rPr>
              <a:t>TERIMA KASIH</a:t>
            </a:r>
            <a:endParaRPr lang="en-US" sz="4800" b="1" dirty="0">
              <a:solidFill>
                <a:schemeClr val="accent2"/>
              </a:solidFill>
              <a:latin typeface="Titillium" panose="00000500000000000000" pitchFamily="50" charset="0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1027106" y="3289327"/>
            <a:ext cx="4127085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Terima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 </a:t>
            </a: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Kasih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 </a:t>
            </a: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telah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 </a:t>
            </a: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mendengarkan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 </a:t>
            </a: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presentasi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 proposal </a:t>
            </a: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dari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 </a:t>
            </a: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saya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, </a:t>
            </a: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Apakah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 </a:t>
            </a: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ada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 saran, </a:t>
            </a: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kritik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 </a:t>
            </a: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atau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 </a:t>
            </a:r>
            <a:r>
              <a:rPr lang="en-US" sz="1100" dirty="0" err="1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pertanyaan</a:t>
            </a:r>
            <a:r>
              <a:rPr lang="en-US" sz="1100" dirty="0" smtClean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?</a:t>
            </a:r>
            <a:endParaRPr lang="en-US" sz="1100" dirty="0">
              <a:solidFill>
                <a:schemeClr val="tx1">
                  <a:alpha val="60000"/>
                </a:schemeClr>
              </a:solidFill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50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" y="0"/>
            <a:ext cx="4486096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4140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TextBox 3"/>
          <p:cNvSpPr txBox="1"/>
          <p:nvPr/>
        </p:nvSpPr>
        <p:spPr>
          <a:xfrm>
            <a:off x="771961" y="2563497"/>
            <a:ext cx="419215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400" b="1" dirty="0" smtClean="0">
                <a:solidFill>
                  <a:schemeClr val="bg1"/>
                </a:solidFill>
                <a:latin typeface="+mj-lt"/>
              </a:rPr>
              <a:t>ROLE</a:t>
            </a:r>
            <a:endParaRPr lang="en-US" sz="4400" b="1" dirty="0">
              <a:solidFill>
                <a:schemeClr val="bg1"/>
              </a:solidFill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en-US" sz="4400" b="1" dirty="0" smtClean="0">
                <a:solidFill>
                  <a:schemeClr val="accent2"/>
                </a:solidFill>
                <a:latin typeface="+mj-lt"/>
              </a:rPr>
              <a:t>ADMIN</a:t>
            </a:r>
            <a:endParaRPr lang="en-US" sz="4400" b="1" dirty="0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 rot="2700000">
            <a:off x="3166180" y="2255555"/>
            <a:ext cx="2493529" cy="2493529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6" name="Straight Connector 5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 userDrawn="1"/>
        </p:nvSpPr>
        <p:spPr>
          <a:xfrm>
            <a:off x="7485677" y="1933208"/>
            <a:ext cx="38326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Mendaftarkan</a:t>
            </a:r>
            <a:r>
              <a:rPr lang="en-US" sz="2000" dirty="0"/>
              <a:t> </a:t>
            </a:r>
            <a:r>
              <a:rPr lang="en-US" sz="2000" dirty="0" err="1"/>
              <a:t>dosen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Melihat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</a:t>
            </a:r>
            <a:r>
              <a:rPr lang="en-US" sz="2000" dirty="0" err="1"/>
              <a:t>diri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 smtClean="0"/>
              <a:t>Mencabut</a:t>
            </a:r>
            <a:r>
              <a:rPr lang="en-US" sz="2000" dirty="0" smtClean="0"/>
              <a:t> </a:t>
            </a:r>
            <a:r>
              <a:rPr lang="en-US" sz="2000" dirty="0" err="1"/>
              <a:t>akses</a:t>
            </a:r>
            <a:r>
              <a:rPr lang="en-US" sz="2000" dirty="0"/>
              <a:t> </a:t>
            </a:r>
            <a:r>
              <a:rPr lang="en-US" sz="2000" dirty="0" err="1"/>
              <a:t>mahasiswa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label </a:t>
            </a:r>
            <a:r>
              <a:rPr lang="en-US" sz="2000" dirty="0" err="1"/>
              <a:t>tertentu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Mencabut</a:t>
            </a:r>
            <a:r>
              <a:rPr lang="en-US" sz="2000" dirty="0"/>
              <a:t> </a:t>
            </a:r>
            <a:r>
              <a:rPr lang="en-US" sz="2000" dirty="0" err="1"/>
              <a:t>akses</a:t>
            </a:r>
            <a:r>
              <a:rPr lang="en-US" sz="2000" dirty="0"/>
              <a:t> </a:t>
            </a:r>
            <a:r>
              <a:rPr lang="en-US" sz="2000" dirty="0" err="1"/>
              <a:t>dosen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label </a:t>
            </a:r>
            <a:r>
              <a:rPr lang="en-US" sz="2000" dirty="0" err="1"/>
              <a:t>tertentu</a:t>
            </a:r>
            <a:endParaRPr lang="en-US" sz="2000" dirty="0"/>
          </a:p>
        </p:txBody>
      </p:sp>
      <p:grpSp>
        <p:nvGrpSpPr>
          <p:cNvPr id="22" name="Group 21"/>
          <p:cNvGrpSpPr/>
          <p:nvPr/>
        </p:nvGrpSpPr>
        <p:grpSpPr>
          <a:xfrm rot="2700000">
            <a:off x="5279229" y="3284969"/>
            <a:ext cx="415588" cy="415588"/>
            <a:chOff x="2358572" y="1016001"/>
            <a:chExt cx="856342" cy="85634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23" name="Straight Connector 22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rot="2700000">
            <a:off x="5376171" y="2077752"/>
            <a:ext cx="1163647" cy="1163647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26" name="Straight Connector 25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 rot="2700000">
            <a:off x="5611281" y="3839236"/>
            <a:ext cx="831176" cy="831176"/>
            <a:chOff x="2358572" y="1016001"/>
            <a:chExt cx="856342" cy="856342"/>
          </a:xfrm>
          <a:effectLst/>
        </p:grpSpPr>
        <p:cxnSp>
          <p:nvCxnSpPr>
            <p:cNvPr id="20" name="Straight Connector 19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0175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" y="0"/>
            <a:ext cx="4486096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4140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TextBox 3"/>
          <p:cNvSpPr txBox="1"/>
          <p:nvPr/>
        </p:nvSpPr>
        <p:spPr>
          <a:xfrm>
            <a:off x="698168" y="2642330"/>
            <a:ext cx="419215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400" b="1" dirty="0" smtClean="0">
                <a:solidFill>
                  <a:schemeClr val="bg1"/>
                </a:solidFill>
                <a:latin typeface="+mj-lt"/>
              </a:rPr>
              <a:t>ROLE</a:t>
            </a:r>
            <a:endParaRPr lang="en-US" sz="4400" b="1" dirty="0">
              <a:solidFill>
                <a:schemeClr val="bg1"/>
              </a:solidFill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en-US" sz="4400" b="1" dirty="0" smtClean="0">
                <a:solidFill>
                  <a:schemeClr val="accent2"/>
                </a:solidFill>
                <a:latin typeface="+mj-lt"/>
              </a:rPr>
              <a:t>DOSEN</a:t>
            </a:r>
            <a:endParaRPr lang="en-US" sz="4400" b="1" dirty="0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 rot="2700000">
            <a:off x="3166180" y="2255555"/>
            <a:ext cx="2493529" cy="2493529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6" name="Straight Connector 5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 userDrawn="1"/>
        </p:nvSpPr>
        <p:spPr>
          <a:xfrm>
            <a:off x="7429893" y="789008"/>
            <a:ext cx="3832676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Login </a:t>
            </a:r>
            <a:r>
              <a:rPr lang="en-US" sz="2000" dirty="0" err="1"/>
              <a:t>dosen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Melihat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</a:t>
            </a:r>
            <a:r>
              <a:rPr lang="en-US" sz="2000" dirty="0" err="1"/>
              <a:t>diri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</a:t>
            </a:r>
            <a:r>
              <a:rPr lang="en-US" sz="2000" dirty="0" err="1"/>
              <a:t>mahasiswa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Membuat</a:t>
            </a:r>
            <a:r>
              <a:rPr lang="en-US" sz="2000" dirty="0"/>
              <a:t> </a:t>
            </a:r>
            <a:r>
              <a:rPr lang="en-US" sz="2000" dirty="0" err="1"/>
              <a:t>kelas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Mengedit</a:t>
            </a:r>
            <a:r>
              <a:rPr lang="en-US" sz="2000" dirty="0"/>
              <a:t> </a:t>
            </a:r>
            <a:r>
              <a:rPr lang="en-US" sz="2000" dirty="0" err="1"/>
              <a:t>kelas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Menghilangkan</a:t>
            </a:r>
            <a:r>
              <a:rPr lang="en-US" sz="2000" dirty="0"/>
              <a:t> </a:t>
            </a:r>
            <a:r>
              <a:rPr lang="en-US" sz="2000" dirty="0" err="1"/>
              <a:t>kelas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cara</a:t>
            </a:r>
            <a:r>
              <a:rPr lang="en-US" sz="2000" dirty="0"/>
              <a:t> di </a:t>
            </a:r>
            <a:r>
              <a:rPr lang="en-US" sz="2000" dirty="0" err="1"/>
              <a:t>berikan</a:t>
            </a:r>
            <a:r>
              <a:rPr lang="en-US" sz="2000" dirty="0"/>
              <a:t> status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ada</a:t>
            </a:r>
            <a:r>
              <a:rPr lang="en-US" sz="2000" dirty="0"/>
              <a:t>/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berlaku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Melihat</a:t>
            </a:r>
            <a:r>
              <a:rPr lang="en-US" sz="2000" dirty="0"/>
              <a:t> </a:t>
            </a:r>
            <a:r>
              <a:rPr lang="en-US" sz="2000" dirty="0" err="1"/>
              <a:t>daftar</a:t>
            </a:r>
            <a:r>
              <a:rPr lang="en-US" sz="2000" dirty="0"/>
              <a:t> </a:t>
            </a:r>
            <a:r>
              <a:rPr lang="en-US" sz="2000" dirty="0" err="1"/>
              <a:t>mahasiswa</a:t>
            </a:r>
            <a:r>
              <a:rPr lang="en-US" sz="2000" dirty="0"/>
              <a:t> yang </a:t>
            </a:r>
            <a:r>
              <a:rPr lang="en-US" sz="2000" dirty="0" err="1"/>
              <a:t>mendaftar</a:t>
            </a:r>
            <a:r>
              <a:rPr lang="en-US" sz="2000" dirty="0"/>
              <a:t> </a:t>
            </a:r>
            <a:r>
              <a:rPr lang="en-US" sz="2000" dirty="0" err="1"/>
              <a:t>ke</a:t>
            </a:r>
            <a:r>
              <a:rPr lang="en-US" sz="2000" dirty="0"/>
              <a:t> </a:t>
            </a:r>
            <a:r>
              <a:rPr lang="en-US" sz="2000" dirty="0" err="1"/>
              <a:t>salah</a:t>
            </a:r>
            <a:r>
              <a:rPr lang="en-US" sz="2000" dirty="0"/>
              <a:t> </a:t>
            </a:r>
            <a:r>
              <a:rPr lang="en-US" sz="2000" dirty="0" err="1"/>
              <a:t>satu</a:t>
            </a:r>
            <a:r>
              <a:rPr lang="en-US" sz="2000" dirty="0"/>
              <a:t> </a:t>
            </a:r>
            <a:r>
              <a:rPr lang="en-US" sz="2000" dirty="0" err="1"/>
              <a:t>matakuliah</a:t>
            </a:r>
            <a:endParaRPr lang="en-US" sz="2000" dirty="0"/>
          </a:p>
        </p:txBody>
      </p:sp>
      <p:grpSp>
        <p:nvGrpSpPr>
          <p:cNvPr id="22" name="Group 21"/>
          <p:cNvGrpSpPr/>
          <p:nvPr/>
        </p:nvGrpSpPr>
        <p:grpSpPr>
          <a:xfrm rot="2700000">
            <a:off x="5279229" y="3284969"/>
            <a:ext cx="415588" cy="415588"/>
            <a:chOff x="2358572" y="1016001"/>
            <a:chExt cx="856342" cy="85634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23" name="Straight Connector 22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rot="2700000">
            <a:off x="5376171" y="2077752"/>
            <a:ext cx="1163647" cy="1163647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26" name="Straight Connector 25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 rot="2700000">
            <a:off x="5611281" y="3839236"/>
            <a:ext cx="831176" cy="831176"/>
            <a:chOff x="2358572" y="1016001"/>
            <a:chExt cx="856342" cy="856342"/>
          </a:xfrm>
          <a:effectLst/>
        </p:grpSpPr>
        <p:cxnSp>
          <p:nvCxnSpPr>
            <p:cNvPr id="20" name="Straight Connector 19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83064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" y="0"/>
            <a:ext cx="4486096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4140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TextBox 3"/>
          <p:cNvSpPr txBox="1"/>
          <p:nvPr/>
        </p:nvSpPr>
        <p:spPr>
          <a:xfrm>
            <a:off x="220794" y="2383637"/>
            <a:ext cx="419215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400" b="1" dirty="0" smtClean="0">
                <a:solidFill>
                  <a:schemeClr val="bg1"/>
                </a:solidFill>
                <a:latin typeface="+mj-lt"/>
              </a:rPr>
              <a:t>ROLE</a:t>
            </a:r>
            <a:endParaRPr lang="en-US" sz="4400" b="1" dirty="0">
              <a:solidFill>
                <a:schemeClr val="bg1"/>
              </a:solidFill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en-US" sz="4400" b="1" dirty="0" smtClean="0">
                <a:solidFill>
                  <a:schemeClr val="accent2"/>
                </a:solidFill>
                <a:latin typeface="+mj-lt"/>
              </a:rPr>
              <a:t>MAHASISWA</a:t>
            </a:r>
            <a:endParaRPr lang="en-US" sz="4400" b="1" dirty="0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 rot="2700000">
            <a:off x="3166180" y="2255555"/>
            <a:ext cx="2493529" cy="2493529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6" name="Straight Connector 5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 userDrawn="1"/>
        </p:nvSpPr>
        <p:spPr>
          <a:xfrm>
            <a:off x="7429893" y="789008"/>
            <a:ext cx="3832676" cy="5113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Mendaftar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mahasiswa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Melihat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data </a:t>
            </a:r>
            <a:r>
              <a:rPr lang="en-US" sz="2000" dirty="0" err="1"/>
              <a:t>diri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Melihat</a:t>
            </a:r>
            <a:r>
              <a:rPr lang="en-US" sz="2000" dirty="0"/>
              <a:t> data </a:t>
            </a:r>
            <a:r>
              <a:rPr lang="en-US" sz="2000" dirty="0" err="1"/>
              <a:t>mahasiswa</a:t>
            </a:r>
            <a:r>
              <a:rPr lang="en-US" sz="2000" dirty="0"/>
              <a:t> di </a:t>
            </a:r>
            <a:r>
              <a:rPr lang="en-US" sz="2000" dirty="0" err="1"/>
              <a:t>salah</a:t>
            </a:r>
            <a:r>
              <a:rPr lang="en-US" sz="2000" dirty="0"/>
              <a:t> </a:t>
            </a:r>
            <a:r>
              <a:rPr lang="en-US" sz="2000" dirty="0" err="1"/>
              <a:t>satu</a:t>
            </a:r>
            <a:r>
              <a:rPr lang="en-US" sz="2000" dirty="0"/>
              <a:t> </a:t>
            </a:r>
            <a:r>
              <a:rPr lang="en-US" sz="2000" dirty="0" err="1"/>
              <a:t>kelas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pembimbing</a:t>
            </a:r>
            <a:r>
              <a:rPr lang="en-US" sz="2000" dirty="0"/>
              <a:t> </a:t>
            </a:r>
            <a:r>
              <a:rPr lang="en-US" sz="2000" dirty="0" err="1"/>
              <a:t>akademik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Melihat</a:t>
            </a:r>
            <a:r>
              <a:rPr lang="en-US" sz="2000" dirty="0"/>
              <a:t> data </a:t>
            </a:r>
            <a:r>
              <a:rPr lang="en-US" sz="2000" dirty="0" err="1"/>
              <a:t>diri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</a:t>
            </a:r>
            <a:r>
              <a:rPr lang="en-US" sz="2000" dirty="0" err="1"/>
              <a:t>dosen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Bisa</a:t>
            </a:r>
            <a:r>
              <a:rPr lang="en-US" sz="2000" dirty="0"/>
              <a:t> </a:t>
            </a:r>
            <a:r>
              <a:rPr lang="en-US" sz="2000" dirty="0" err="1"/>
              <a:t>mengedit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</a:t>
            </a:r>
            <a:r>
              <a:rPr lang="en-US" sz="2000" dirty="0" err="1"/>
              <a:t>diri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Mendaftarkan</a:t>
            </a:r>
            <a:r>
              <a:rPr lang="en-US" sz="2000" dirty="0"/>
              <a:t> </a:t>
            </a:r>
            <a:r>
              <a:rPr lang="en-US" sz="2000" dirty="0" err="1"/>
              <a:t>diri</a:t>
            </a:r>
            <a:r>
              <a:rPr lang="en-US" sz="2000" dirty="0"/>
              <a:t> </a:t>
            </a:r>
            <a:r>
              <a:rPr lang="en-US" sz="2000" dirty="0" err="1"/>
              <a:t>ke</a:t>
            </a:r>
            <a:r>
              <a:rPr lang="en-US" sz="2000" dirty="0"/>
              <a:t> </a:t>
            </a:r>
            <a:r>
              <a:rPr lang="en-US" sz="2000" dirty="0" err="1"/>
              <a:t>matakuliah</a:t>
            </a:r>
            <a:endParaRPr lang="en-US" sz="2000" dirty="0"/>
          </a:p>
        </p:txBody>
      </p:sp>
      <p:grpSp>
        <p:nvGrpSpPr>
          <p:cNvPr id="22" name="Group 21"/>
          <p:cNvGrpSpPr/>
          <p:nvPr/>
        </p:nvGrpSpPr>
        <p:grpSpPr>
          <a:xfrm rot="2700000">
            <a:off x="5279229" y="3284969"/>
            <a:ext cx="415588" cy="415588"/>
            <a:chOff x="2358572" y="1016001"/>
            <a:chExt cx="856342" cy="85634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23" name="Straight Connector 22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rot="2700000">
            <a:off x="5376171" y="2077752"/>
            <a:ext cx="1163647" cy="1163647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26" name="Straight Connector 25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 rot="2700000">
            <a:off x="5611281" y="3839236"/>
            <a:ext cx="831176" cy="831176"/>
            <a:chOff x="2358572" y="1016001"/>
            <a:chExt cx="856342" cy="856342"/>
          </a:xfrm>
          <a:effectLst/>
        </p:grpSpPr>
        <p:cxnSp>
          <p:nvCxnSpPr>
            <p:cNvPr id="20" name="Straight Connector 19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8003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0" b="31250"/>
          <a:stretch>
            <a:fillRect/>
          </a:stretch>
        </p:blipFill>
        <p:spPr/>
      </p:pic>
      <p:sp>
        <p:nvSpPr>
          <p:cNvPr id="13" name="Rectangle 12"/>
          <p:cNvSpPr/>
          <p:nvPr/>
        </p:nvSpPr>
        <p:spPr>
          <a:xfrm>
            <a:off x="-45990" y="1"/>
            <a:ext cx="12191999" cy="685799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879597" y="1519091"/>
            <a:ext cx="8432799" cy="376232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4810373" y="5005456"/>
            <a:ext cx="2571244" cy="582598"/>
            <a:chOff x="4810373" y="5005456"/>
            <a:chExt cx="2571244" cy="582598"/>
          </a:xfrm>
        </p:grpSpPr>
        <p:sp>
          <p:nvSpPr>
            <p:cNvPr id="16" name="Rectangle 15"/>
            <p:cNvSpPr/>
            <p:nvPr/>
          </p:nvSpPr>
          <p:spPr>
            <a:xfrm>
              <a:off x="4810373" y="5005456"/>
              <a:ext cx="2571244" cy="58259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glow rad="127000">
                <a:schemeClr val="tx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7" name="Title 1"/>
            <p:cNvSpPr txBox="1">
              <a:spLocks/>
            </p:cNvSpPr>
            <p:nvPr/>
          </p:nvSpPr>
          <p:spPr>
            <a:xfrm>
              <a:off x="5034517" y="5096535"/>
              <a:ext cx="2153641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sz="1800" b="0" spc="400" dirty="0" smtClean="0">
                  <a:solidFill>
                    <a:schemeClr val="bg1"/>
                  </a:solidFill>
                  <a:latin typeface="+mn-lt"/>
                </a:rPr>
                <a:t>INTERFACE</a:t>
              </a:r>
              <a:endParaRPr lang="en-US" sz="1800" b="0" spc="400" dirty="0">
                <a:solidFill>
                  <a:schemeClr val="bg1"/>
                </a:solidFill>
                <a:latin typeface="+mn-l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 rot="2700000">
            <a:off x="5775955" y="1199051"/>
            <a:ext cx="640080" cy="640080"/>
            <a:chOff x="2358572" y="1016001"/>
            <a:chExt cx="856342" cy="856342"/>
          </a:xfrm>
          <a:effectLst/>
        </p:grpSpPr>
        <p:cxnSp>
          <p:nvCxnSpPr>
            <p:cNvPr id="19" name="Straight Connector 18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3335887" y="2800609"/>
            <a:ext cx="5663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>
                <a:ln w="0"/>
                <a:solidFill>
                  <a:schemeClr val="accent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tillium" panose="00000500000000000000" pitchFamily="50" charset="0"/>
              </a:rPr>
              <a:t>INTERFACE</a:t>
            </a:r>
            <a:endParaRPr lang="en-US" sz="5400" spc="400" dirty="0">
              <a:latin typeface="Titillium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388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7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4000">
                                          <p:cBhvr additive="base">
                                            <p:cTn id="7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4000">
                                          <p:cBhvr additive="base">
                                            <p:cTn id="8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1347321" y="418331"/>
            <a:ext cx="9979958" cy="819543"/>
            <a:chOff x="3569958" y="811072"/>
            <a:chExt cx="6132848" cy="819543"/>
          </a:xfrm>
        </p:grpSpPr>
        <p:sp>
          <p:nvSpPr>
            <p:cNvPr id="20" name="TextBox 19"/>
            <p:cNvSpPr txBox="1"/>
            <p:nvPr/>
          </p:nvSpPr>
          <p:spPr>
            <a:xfrm>
              <a:off x="3569958" y="984284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3600" b="1" i="1" dirty="0" smtClean="0"/>
                <a:t>HOME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5889167" y="811072"/>
              <a:ext cx="1494441" cy="323451"/>
              <a:chOff x="5341011" y="319593"/>
              <a:chExt cx="1494441" cy="323451"/>
            </a:xfrm>
          </p:grpSpPr>
          <p:sp>
            <p:nvSpPr>
              <p:cNvPr id="22" name="TextBox 21"/>
              <p:cNvSpPr txBox="1"/>
              <p:nvPr userDrawn="1"/>
            </p:nvSpPr>
            <p:spPr>
              <a:xfrm>
                <a:off x="5655194" y="360666"/>
                <a:ext cx="86607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 smtClean="0">
                    <a:latin typeface="+mj-lt"/>
                  </a:rPr>
                  <a:t>INTERFACE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23" name="TextBox 22"/>
              <p:cNvSpPr txBox="1"/>
              <p:nvPr userDrawn="1"/>
            </p:nvSpPr>
            <p:spPr>
              <a:xfrm>
                <a:off x="5341011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24" name="TextBox 23"/>
              <p:cNvSpPr txBox="1"/>
              <p:nvPr userDrawn="1"/>
            </p:nvSpPr>
            <p:spPr>
              <a:xfrm>
                <a:off x="6410336" y="335267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-416" t="10009" r="1621" b="1223"/>
          <a:stretch/>
        </p:blipFill>
        <p:spPr>
          <a:xfrm>
            <a:off x="1802024" y="1563757"/>
            <a:ext cx="8627436" cy="435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3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-824" t="10371" r="1270" b="1223"/>
          <a:stretch/>
        </p:blipFill>
        <p:spPr>
          <a:xfrm>
            <a:off x="2024022" y="1524000"/>
            <a:ext cx="8626556" cy="4306956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347321" y="418331"/>
            <a:ext cx="9979958" cy="819543"/>
            <a:chOff x="3569958" y="811072"/>
            <a:chExt cx="6132848" cy="819543"/>
          </a:xfrm>
        </p:grpSpPr>
        <p:sp>
          <p:nvSpPr>
            <p:cNvPr id="11" name="TextBox 10"/>
            <p:cNvSpPr txBox="1"/>
            <p:nvPr/>
          </p:nvSpPr>
          <p:spPr>
            <a:xfrm>
              <a:off x="3569958" y="984284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3600" b="1" i="1" dirty="0" smtClean="0"/>
                <a:t>VISI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889167" y="811072"/>
              <a:ext cx="1494441" cy="323451"/>
              <a:chOff x="5341011" y="319593"/>
              <a:chExt cx="1494441" cy="323451"/>
            </a:xfrm>
          </p:grpSpPr>
          <p:sp>
            <p:nvSpPr>
              <p:cNvPr id="13" name="TextBox 12"/>
              <p:cNvSpPr txBox="1"/>
              <p:nvPr userDrawn="1"/>
            </p:nvSpPr>
            <p:spPr>
              <a:xfrm>
                <a:off x="5655194" y="360666"/>
                <a:ext cx="86607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 smtClean="0">
                    <a:latin typeface="+mj-lt"/>
                  </a:rPr>
                  <a:t>INTERFACE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4" name="TextBox 13"/>
              <p:cNvSpPr txBox="1"/>
              <p:nvPr userDrawn="1"/>
            </p:nvSpPr>
            <p:spPr>
              <a:xfrm>
                <a:off x="5341011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15" name="TextBox 14"/>
              <p:cNvSpPr txBox="1"/>
              <p:nvPr userDrawn="1"/>
            </p:nvSpPr>
            <p:spPr>
              <a:xfrm>
                <a:off x="6410336" y="335267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3452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9828" r="1519" b="1259"/>
          <a:stretch/>
        </p:blipFill>
        <p:spPr>
          <a:xfrm>
            <a:off x="1843294" y="1411086"/>
            <a:ext cx="8837958" cy="4486131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347321" y="418331"/>
            <a:ext cx="9979958" cy="819543"/>
            <a:chOff x="3569958" y="811072"/>
            <a:chExt cx="6132848" cy="819543"/>
          </a:xfrm>
        </p:grpSpPr>
        <p:sp>
          <p:nvSpPr>
            <p:cNvPr id="11" name="TextBox 10"/>
            <p:cNvSpPr txBox="1"/>
            <p:nvPr/>
          </p:nvSpPr>
          <p:spPr>
            <a:xfrm>
              <a:off x="3569958" y="984284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3600" b="1" i="1" dirty="0" smtClean="0"/>
                <a:t>GALERY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889167" y="811072"/>
              <a:ext cx="1494441" cy="323451"/>
              <a:chOff x="5341011" y="319593"/>
              <a:chExt cx="1494441" cy="323451"/>
            </a:xfrm>
          </p:grpSpPr>
          <p:sp>
            <p:nvSpPr>
              <p:cNvPr id="13" name="TextBox 12"/>
              <p:cNvSpPr txBox="1"/>
              <p:nvPr userDrawn="1"/>
            </p:nvSpPr>
            <p:spPr>
              <a:xfrm>
                <a:off x="5655194" y="360666"/>
                <a:ext cx="86607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 smtClean="0">
                    <a:latin typeface="+mj-lt"/>
                  </a:rPr>
                  <a:t>INTERFACE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4" name="TextBox 13"/>
              <p:cNvSpPr txBox="1"/>
              <p:nvPr userDrawn="1"/>
            </p:nvSpPr>
            <p:spPr>
              <a:xfrm>
                <a:off x="5341011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15" name="TextBox 14"/>
              <p:cNvSpPr txBox="1"/>
              <p:nvPr userDrawn="1"/>
            </p:nvSpPr>
            <p:spPr>
              <a:xfrm>
                <a:off x="6410336" y="335267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7595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92" t="10008" r="1315" b="6658"/>
          <a:stretch/>
        </p:blipFill>
        <p:spPr>
          <a:xfrm>
            <a:off x="1868556" y="1518168"/>
            <a:ext cx="8908282" cy="423327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332718" y="418331"/>
            <a:ext cx="9979958" cy="819543"/>
            <a:chOff x="3569958" y="811072"/>
            <a:chExt cx="6132848" cy="819543"/>
          </a:xfrm>
        </p:grpSpPr>
        <p:sp>
          <p:nvSpPr>
            <p:cNvPr id="11" name="TextBox 10"/>
            <p:cNvSpPr txBox="1"/>
            <p:nvPr/>
          </p:nvSpPr>
          <p:spPr>
            <a:xfrm>
              <a:off x="3569958" y="984284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3600" b="1" i="1" dirty="0" smtClean="0"/>
                <a:t>SEJARAH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5889167" y="811072"/>
              <a:ext cx="1494441" cy="323451"/>
              <a:chOff x="5341011" y="319593"/>
              <a:chExt cx="1494441" cy="323451"/>
            </a:xfrm>
          </p:grpSpPr>
          <p:sp>
            <p:nvSpPr>
              <p:cNvPr id="13" name="TextBox 12"/>
              <p:cNvSpPr txBox="1"/>
              <p:nvPr userDrawn="1"/>
            </p:nvSpPr>
            <p:spPr>
              <a:xfrm>
                <a:off x="5655194" y="360666"/>
                <a:ext cx="86607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 smtClean="0">
                    <a:latin typeface="+mj-lt"/>
                  </a:rPr>
                  <a:t>INTERFACE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4" name="TextBox 13"/>
              <p:cNvSpPr txBox="1"/>
              <p:nvPr userDrawn="1"/>
            </p:nvSpPr>
            <p:spPr>
              <a:xfrm>
                <a:off x="5341011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15" name="TextBox 14"/>
              <p:cNvSpPr txBox="1"/>
              <p:nvPr userDrawn="1"/>
            </p:nvSpPr>
            <p:spPr>
              <a:xfrm>
                <a:off x="6410336" y="335267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32738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Doodles Light">
      <a:dk1>
        <a:srgbClr val="2B2B2B"/>
      </a:dk1>
      <a:lt1>
        <a:srgbClr val="F6F8F8"/>
      </a:lt1>
      <a:dk2>
        <a:srgbClr val="2B2B2B"/>
      </a:dk2>
      <a:lt2>
        <a:srgbClr val="FFFFFF"/>
      </a:lt2>
      <a:accent1>
        <a:srgbClr val="14B487"/>
      </a:accent1>
      <a:accent2>
        <a:srgbClr val="3CBEB4"/>
      </a:accent2>
      <a:accent3>
        <a:srgbClr val="96C83C"/>
      </a:accent3>
      <a:accent4>
        <a:srgbClr val="FFAF28"/>
      </a:accent4>
      <a:accent5>
        <a:srgbClr val="FA5552"/>
      </a:accent5>
      <a:accent6>
        <a:srgbClr val="9696D2"/>
      </a:accent6>
      <a:hlink>
        <a:srgbClr val="5B9BD5"/>
      </a:hlink>
      <a:folHlink>
        <a:srgbClr val="70AD47"/>
      </a:folHlink>
    </a:clrScheme>
    <a:fontScheme name="Titilium">
      <a:majorFont>
        <a:latin typeface="Titillium Bd"/>
        <a:ea typeface=""/>
        <a:cs typeface=""/>
      </a:majorFont>
      <a:minorFont>
        <a:latin typeface="Titill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3476</TotalTime>
  <Words>230</Words>
  <Application>Microsoft Office PowerPoint</Application>
  <PresentationFormat>Widescreen</PresentationFormat>
  <Paragraphs>110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Arial</vt:lpstr>
      <vt:lpstr>Calibri</vt:lpstr>
      <vt:lpstr>Calibri Light</vt:lpstr>
      <vt:lpstr>Lato Light</vt:lpstr>
      <vt:lpstr>Montserrat</vt:lpstr>
      <vt:lpstr>Source Sans Pro</vt:lpstr>
      <vt:lpstr>Source Sans Pro Black</vt:lpstr>
      <vt:lpstr>Titillium</vt:lpstr>
      <vt:lpstr>Titillium Bd</vt:lpstr>
      <vt:lpstr>Office Theme</vt:lpstr>
      <vt:lpstr>1_Custom Design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Asus</dc:creator>
  <cp:keywords/>
  <dc:description/>
  <cp:lastModifiedBy>Gevin Janitto</cp:lastModifiedBy>
  <cp:revision>232</cp:revision>
  <dcterms:created xsi:type="dcterms:W3CDTF">2016-11-12T04:56:49Z</dcterms:created>
  <dcterms:modified xsi:type="dcterms:W3CDTF">2020-05-29T11:36:52Z</dcterms:modified>
  <cp:category/>
</cp:coreProperties>
</file>

<file path=docProps/thumbnail.jpeg>
</file>